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26"/>
  </p:notesMasterIdLst>
  <p:handoutMasterIdLst>
    <p:handoutMasterId r:id="rId27"/>
  </p:handoutMasterIdLst>
  <p:sldIdLst>
    <p:sldId id="285" r:id="rId5"/>
    <p:sldId id="278" r:id="rId6"/>
    <p:sldId id="297" r:id="rId7"/>
    <p:sldId id="286" r:id="rId8"/>
    <p:sldId id="287" r:id="rId9"/>
    <p:sldId id="288" r:id="rId10"/>
    <p:sldId id="289" r:id="rId11"/>
    <p:sldId id="290" r:id="rId12"/>
    <p:sldId id="291" r:id="rId13"/>
    <p:sldId id="292" r:id="rId14"/>
    <p:sldId id="293" r:id="rId15"/>
    <p:sldId id="294" r:id="rId16"/>
    <p:sldId id="295" r:id="rId17"/>
    <p:sldId id="296" r:id="rId18"/>
    <p:sldId id="306" r:id="rId19"/>
    <p:sldId id="307" r:id="rId20"/>
    <p:sldId id="308" r:id="rId21"/>
    <p:sldId id="302" r:id="rId22"/>
    <p:sldId id="303" r:id="rId23"/>
    <p:sldId id="309" r:id="rId24"/>
    <p:sldId id="284" r:id="rId25"/>
  </p:sldIdLst>
  <p:sldSz cx="12192000" cy="6858000"/>
  <p:notesSz cx="6742113"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33B2E5"/>
    <a:srgbClr val="5C6871"/>
    <a:srgbClr val="1587C1"/>
    <a:srgbClr val="C8E2F3"/>
    <a:srgbClr val="22346E"/>
    <a:srgbClr val="313164"/>
    <a:srgbClr val="2D2D5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94"/>
  </p:normalViewPr>
  <p:slideViewPr>
    <p:cSldViewPr snapToGrid="0" snapToObjects="1">
      <p:cViewPr varScale="1">
        <p:scale>
          <a:sx n="80" d="100"/>
          <a:sy n="80" d="100"/>
        </p:scale>
        <p:origin x="624" y="58"/>
      </p:cViewPr>
      <p:guideLst/>
    </p:cSldViewPr>
  </p:slideViewPr>
  <p:notesTextViewPr>
    <p:cViewPr>
      <p:scale>
        <a:sx n="3" d="2"/>
        <a:sy n="3" d="2"/>
      </p:scale>
      <p:origin x="0" y="0"/>
    </p:cViewPr>
  </p:notesTextViewPr>
  <p:notesViewPr>
    <p:cSldViewPr snapToGrid="0" snapToObjects="1">
      <p:cViewPr varScale="1">
        <p:scale>
          <a:sx n="60" d="100"/>
          <a:sy n="60" d="100"/>
        </p:scale>
        <p:origin x="3283"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DFEFA12-9C53-8544-90FC-249EA7B8E2A1}"/>
              </a:ext>
            </a:extLst>
          </p:cNvPr>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C49DFC1-1BD8-7A49-AA57-218B2A388F0A}"/>
              </a:ext>
            </a:extLst>
          </p:cNvPr>
          <p:cNvSpPr>
            <a:spLocks noGrp="1"/>
          </p:cNvSpPr>
          <p:nvPr>
            <p:ph type="dt" sz="quarter" idx="1"/>
          </p:nvPr>
        </p:nvSpPr>
        <p:spPr>
          <a:xfrm>
            <a:off x="3818971" y="0"/>
            <a:ext cx="2921582" cy="495427"/>
          </a:xfrm>
          <a:prstGeom prst="rect">
            <a:avLst/>
          </a:prstGeom>
        </p:spPr>
        <p:txBody>
          <a:bodyPr vert="horz" lIns="91440" tIns="45720" rIns="91440" bIns="45720" rtlCol="0"/>
          <a:lstStyle>
            <a:lvl1pPr algn="r">
              <a:defRPr sz="1200"/>
            </a:lvl1pPr>
          </a:lstStyle>
          <a:p>
            <a:fld id="{CB91CA56-E116-104C-AA45-660A8834DC24}" type="datetimeFigureOut">
              <a:rPr lang="nl-NL" smtClean="0"/>
              <a:t>29-7-2024</a:t>
            </a:fld>
            <a:endParaRPr lang="nl-NL"/>
          </a:p>
        </p:txBody>
      </p:sp>
      <p:sp>
        <p:nvSpPr>
          <p:cNvPr id="4" name="Tijdelijke aanduiding voor voettekst 3">
            <a:extLst>
              <a:ext uri="{FF2B5EF4-FFF2-40B4-BE49-F238E27FC236}">
                <a16:creationId xmlns:a16="http://schemas.microsoft.com/office/drawing/2014/main" id="{C5E2E840-97E0-4042-A246-71C64FFE639A}"/>
              </a:ext>
            </a:extLst>
          </p:cNvPr>
          <p:cNvSpPr>
            <a:spLocks noGrp="1"/>
          </p:cNvSpPr>
          <p:nvPr>
            <p:ph type="ftr" sz="quarter" idx="2"/>
          </p:nvPr>
        </p:nvSpPr>
        <p:spPr>
          <a:xfrm>
            <a:off x="0" y="9378824"/>
            <a:ext cx="2921582" cy="49542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67E51F9-FADD-2545-AA24-F79BE0020E10}"/>
              </a:ext>
            </a:extLst>
          </p:cNvPr>
          <p:cNvSpPr>
            <a:spLocks noGrp="1"/>
          </p:cNvSpPr>
          <p:nvPr>
            <p:ph type="sldNum" sz="quarter" idx="3"/>
          </p:nvPr>
        </p:nvSpPr>
        <p:spPr>
          <a:xfrm>
            <a:off x="3818971" y="9378824"/>
            <a:ext cx="2921582" cy="495426"/>
          </a:xfrm>
          <a:prstGeom prst="rect">
            <a:avLst/>
          </a:prstGeom>
        </p:spPr>
        <p:txBody>
          <a:bodyPr vert="horz" lIns="91440" tIns="45720" rIns="91440" bIns="45720" rtlCol="0" anchor="b"/>
          <a:lstStyle>
            <a:lvl1pPr algn="r">
              <a:defRPr sz="1200"/>
            </a:lvl1pPr>
          </a:lstStyle>
          <a:p>
            <a:fld id="{8CF053CC-FA64-CF47-9159-CB7EAFADC535}" type="slidenum">
              <a:rPr lang="nl-NL" smtClean="0"/>
              <a:t>‹nr.›</a:t>
            </a:fld>
            <a:endParaRPr lang="nl-NL"/>
          </a:p>
        </p:txBody>
      </p:sp>
    </p:spTree>
    <p:extLst>
      <p:ext uri="{BB962C8B-B14F-4D97-AF65-F5344CB8AC3E}">
        <p14:creationId xmlns:p14="http://schemas.microsoft.com/office/powerpoint/2010/main" val="4257721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5427"/>
          </a:xfrm>
          <a:prstGeom prst="rect">
            <a:avLst/>
          </a:prstGeom>
        </p:spPr>
        <p:txBody>
          <a:bodyPr vert="horz" lIns="91440" tIns="45720" rIns="91440" bIns="45720" rtlCol="0"/>
          <a:lstStyle>
            <a:lvl1pPr algn="r">
              <a:defRPr sz="1200"/>
            </a:lvl1pPr>
          </a:lstStyle>
          <a:p>
            <a:fld id="{EF016E6C-3BC5-7E43-8FE3-A1A60A77DEEE}" type="datetimeFigureOut">
              <a:rPr lang="nl-NL" smtClean="0"/>
              <a:t>29-7-2024</a:t>
            </a:fld>
            <a:endParaRPr lang="nl-NL"/>
          </a:p>
        </p:txBody>
      </p:sp>
      <p:sp>
        <p:nvSpPr>
          <p:cNvPr id="4" name="Tijdelijke aanduiding voor dia-afbeelding 3"/>
          <p:cNvSpPr>
            <a:spLocks noGrp="1" noRot="1" noChangeAspect="1"/>
          </p:cNvSpPr>
          <p:nvPr>
            <p:ph type="sldImg" idx="2"/>
          </p:nvPr>
        </p:nvSpPr>
        <p:spPr>
          <a:xfrm>
            <a:off x="407988" y="1233488"/>
            <a:ext cx="5926137"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751983"/>
            <a:ext cx="539369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4"/>
            <a:ext cx="2921582" cy="4954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8824"/>
            <a:ext cx="2921582" cy="495426"/>
          </a:xfrm>
          <a:prstGeom prst="rect">
            <a:avLst/>
          </a:prstGeom>
        </p:spPr>
        <p:txBody>
          <a:bodyPr vert="horz" lIns="91440" tIns="45720" rIns="91440" bIns="45720" rtlCol="0" anchor="b"/>
          <a:lstStyle>
            <a:lvl1pPr algn="r">
              <a:defRPr sz="1200"/>
            </a:lvl1pPr>
          </a:lstStyle>
          <a:p>
            <a:fld id="{635E567A-7FA6-8247-B468-D1FB7DC073CF}" type="slidenum">
              <a:rPr lang="nl-NL" smtClean="0"/>
              <a:t>‹nr.›</a:t>
            </a:fld>
            <a:endParaRPr lang="nl-NL"/>
          </a:p>
        </p:txBody>
      </p:sp>
    </p:spTree>
    <p:extLst>
      <p:ext uri="{BB962C8B-B14F-4D97-AF65-F5344CB8AC3E}">
        <p14:creationId xmlns:p14="http://schemas.microsoft.com/office/powerpoint/2010/main" val="10246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oorpagina keuze 1">
    <p:bg>
      <p:bgPr>
        <a:solidFill>
          <a:schemeClr val="bg2"/>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C582227-C7FD-476D-8855-A3FD81CD8CD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272711" y="-150424"/>
            <a:ext cx="5690689" cy="7216814"/>
          </a:xfrm>
          <a:prstGeom prst="rect">
            <a:avLst/>
          </a:prstGeom>
        </p:spPr>
      </p:pic>
      <p:sp>
        <p:nvSpPr>
          <p:cNvPr id="14" name="Rechthoek 13">
            <a:extLst>
              <a:ext uri="{FF2B5EF4-FFF2-40B4-BE49-F238E27FC236}">
                <a16:creationId xmlns:a16="http://schemas.microsoft.com/office/drawing/2014/main" id="{486E0067-7948-4399-A193-FB657F3EFF1F}"/>
              </a:ext>
            </a:extLst>
          </p:cNvPr>
          <p:cNvSpPr/>
          <p:nvPr userDrawn="1"/>
        </p:nvSpPr>
        <p:spPr>
          <a:xfrm>
            <a:off x="-1089" y="0"/>
            <a:ext cx="12200465" cy="6858000"/>
          </a:xfrm>
          <a:prstGeom prst="rect">
            <a:avLst/>
          </a:prstGeom>
          <a:solidFill>
            <a:schemeClr val="accent3">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ijdelijke aanduiding voor tekst 16"/>
          <p:cNvSpPr>
            <a:spLocks noGrp="1"/>
          </p:cNvSpPr>
          <p:nvPr>
            <p:ph type="body" sz="quarter" idx="11" hasCustomPrompt="1"/>
          </p:nvPr>
        </p:nvSpPr>
        <p:spPr>
          <a:xfrm>
            <a:off x="902550" y="2952853"/>
            <a:ext cx="6631512" cy="796718"/>
          </a:xfrm>
        </p:spPr>
        <p:txBody>
          <a:bodyPr anchor="b">
            <a:normAutofit/>
          </a:bodyPr>
          <a:lstStyle>
            <a:lvl1pPr marL="0" indent="0">
              <a:buNone/>
              <a:defRPr sz="3600" b="1" baseline="0">
                <a:solidFill>
                  <a:schemeClr val="bg2"/>
                </a:solidFill>
                <a:latin typeface="+mn-lt"/>
              </a:defRPr>
            </a:lvl1pPr>
          </a:lstStyle>
          <a:p>
            <a:pPr lvl="0"/>
            <a:r>
              <a:rPr lang="nl-NL" dirty="0"/>
              <a:t>Titel presentatie</a:t>
            </a:r>
          </a:p>
        </p:txBody>
      </p:sp>
      <p:sp>
        <p:nvSpPr>
          <p:cNvPr id="8" name="Tijdelijke aanduiding voor tekst 16">
            <a:extLst>
              <a:ext uri="{FF2B5EF4-FFF2-40B4-BE49-F238E27FC236}">
                <a16:creationId xmlns:a16="http://schemas.microsoft.com/office/drawing/2014/main" id="{B34517D3-CCFD-4E8B-8428-1AB78446DE3E}"/>
              </a:ext>
            </a:extLst>
          </p:cNvPr>
          <p:cNvSpPr>
            <a:spLocks noGrp="1"/>
          </p:cNvSpPr>
          <p:nvPr>
            <p:ph type="body" sz="quarter" idx="14" hasCustomPrompt="1"/>
          </p:nvPr>
        </p:nvSpPr>
        <p:spPr>
          <a:xfrm>
            <a:off x="902549" y="3770824"/>
            <a:ext cx="6631513" cy="796718"/>
          </a:xfrm>
        </p:spPr>
        <p:txBody>
          <a:bodyPr>
            <a:noAutofit/>
          </a:bodyPr>
          <a:lstStyle>
            <a:lvl1pPr marL="0" indent="0">
              <a:buNone/>
              <a:defRPr sz="2400" b="1" baseline="0">
                <a:solidFill>
                  <a:schemeClr val="bg2"/>
                </a:solidFill>
                <a:latin typeface="+mn-lt"/>
              </a:defRPr>
            </a:lvl1pPr>
          </a:lstStyle>
          <a:p>
            <a:pPr lvl="0"/>
            <a:r>
              <a:rPr lang="nl-NL" dirty="0"/>
              <a:t>Ondertitel presentatie</a:t>
            </a:r>
          </a:p>
        </p:txBody>
      </p:sp>
      <p:sp>
        <p:nvSpPr>
          <p:cNvPr id="7" name="Tijdelijke aanduiding voor tekst 6">
            <a:extLst>
              <a:ext uri="{FF2B5EF4-FFF2-40B4-BE49-F238E27FC236}">
                <a16:creationId xmlns:a16="http://schemas.microsoft.com/office/drawing/2014/main" id="{A3535E70-E596-415F-9B81-CA57680D5023}"/>
              </a:ext>
            </a:extLst>
          </p:cNvPr>
          <p:cNvSpPr>
            <a:spLocks noGrp="1"/>
          </p:cNvSpPr>
          <p:nvPr>
            <p:ph type="body" sz="quarter" idx="15" hasCustomPrompt="1"/>
          </p:nvPr>
        </p:nvSpPr>
        <p:spPr>
          <a:xfrm>
            <a:off x="902550" y="5554409"/>
            <a:ext cx="6631513" cy="407988"/>
          </a:xfrm>
        </p:spPr>
        <p:txBody>
          <a:bodyPr anchor="b">
            <a:normAutofit/>
          </a:bodyPr>
          <a:lstStyle>
            <a:lvl1pPr marL="0" indent="0">
              <a:buNone/>
              <a:defRPr sz="1200">
                <a:solidFill>
                  <a:schemeClr val="bg2"/>
                </a:solidFill>
                <a:latin typeface="+mn-lt"/>
              </a:defRPr>
            </a:lvl1pPr>
          </a:lstStyle>
          <a:p>
            <a:pPr lvl="0"/>
            <a:r>
              <a:rPr lang="en-GB" dirty="0"/>
              <a:t>Datum | Naam</a:t>
            </a:r>
            <a:endParaRPr lang="nl-NL" dirty="0"/>
          </a:p>
        </p:txBody>
      </p:sp>
      <p:pic>
        <p:nvPicPr>
          <p:cNvPr id="15" name="Afbeelding 14" descr="Afbeelding met tekst&#10;&#10;Automatisch gegenereerde beschrijving">
            <a:extLst>
              <a:ext uri="{FF2B5EF4-FFF2-40B4-BE49-F238E27FC236}">
                <a16:creationId xmlns:a16="http://schemas.microsoft.com/office/drawing/2014/main" id="{5D63BB90-84C6-43E7-B055-26BD94523C3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2550" y="782134"/>
            <a:ext cx="4075852" cy="1232827"/>
          </a:xfrm>
          <a:prstGeom prst="rect">
            <a:avLst/>
          </a:prstGeom>
        </p:spPr>
      </p:pic>
      <p:sp>
        <p:nvSpPr>
          <p:cNvPr id="9" name="Tekstvak 8">
            <a:extLst>
              <a:ext uri="{FF2B5EF4-FFF2-40B4-BE49-F238E27FC236}">
                <a16:creationId xmlns:a16="http://schemas.microsoft.com/office/drawing/2014/main" id="{CCF4DDB1-928E-4125-A84D-A34C68EB90A3}"/>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Voorpagina </a:t>
            </a:r>
          </a:p>
          <a:p>
            <a:pPr algn="r"/>
            <a:r>
              <a:rPr lang="nl-NL" sz="1100" b="1" dirty="0"/>
              <a:t>keuze 1</a:t>
            </a:r>
          </a:p>
        </p:txBody>
      </p:sp>
    </p:spTree>
    <p:extLst>
      <p:ext uri="{BB962C8B-B14F-4D97-AF65-F5344CB8AC3E}">
        <p14:creationId xmlns:p14="http://schemas.microsoft.com/office/powerpoint/2010/main" val="401739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pagina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klok, muur, Wandklok, overdekt&#10;&#10;Automatisch gegenereerde beschrijving">
            <a:extLst>
              <a:ext uri="{FF2B5EF4-FFF2-40B4-BE49-F238E27FC236}">
                <a16:creationId xmlns:a16="http://schemas.microsoft.com/office/drawing/2014/main" id="{51FDF9ED-BA22-210D-A46A-0B84504AAB6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49" y="427925"/>
            <a:ext cx="6105526" cy="6066400"/>
          </a:xfrm>
          <a:prstGeom prst="rect">
            <a:avLst/>
          </a:prstGeom>
        </p:spPr>
      </p:pic>
      <p:sp>
        <p:nvSpPr>
          <p:cNvPr id="9" name="Rechthoek 8">
            <a:extLst>
              <a:ext uri="{FF2B5EF4-FFF2-40B4-BE49-F238E27FC236}">
                <a16:creationId xmlns:a16="http://schemas.microsoft.com/office/drawing/2014/main" id="{AB988A15-960D-4D10-AEFB-02F000DC3A49}"/>
              </a:ext>
            </a:extLst>
          </p:cNvPr>
          <p:cNvSpPr/>
          <p:nvPr userDrawn="1"/>
        </p:nvSpPr>
        <p:spPr>
          <a:xfrm>
            <a:off x="716091" y="386825"/>
            <a:ext cx="6119984"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327632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oofdstukpagina 8">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persoon, kleding, overdekt, muur&#10;&#10;Automatisch gegenereerde beschrijving">
            <a:extLst>
              <a:ext uri="{FF2B5EF4-FFF2-40B4-BE49-F238E27FC236}">
                <a16:creationId xmlns:a16="http://schemas.microsoft.com/office/drawing/2014/main" id="{2E51863F-1979-CB0E-CC74-73ECB9CFF0C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3" y="419740"/>
            <a:ext cx="6096000" cy="6074584"/>
          </a:xfrm>
          <a:prstGeom prst="rect">
            <a:avLst/>
          </a:prstGeom>
        </p:spPr>
      </p:pic>
      <p:sp>
        <p:nvSpPr>
          <p:cNvPr id="9" name="Rechthoek 8">
            <a:extLst>
              <a:ext uri="{FF2B5EF4-FFF2-40B4-BE49-F238E27FC236}">
                <a16:creationId xmlns:a16="http://schemas.microsoft.com/office/drawing/2014/main" id="{AB988A15-960D-4D10-AEFB-02F000DC3A49}"/>
              </a:ext>
            </a:extLst>
          </p:cNvPr>
          <p:cNvSpPr/>
          <p:nvPr userDrawn="1"/>
        </p:nvSpPr>
        <p:spPr>
          <a:xfrm>
            <a:off x="730553" y="385015"/>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36459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ofdstukpagina 9">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descr="Afbeelding met overdekt, meubels, Kantoorgebouw, muur&#10;&#10;Automatisch gegenereerde beschrijving">
            <a:extLst>
              <a:ext uri="{FF2B5EF4-FFF2-40B4-BE49-F238E27FC236}">
                <a16:creationId xmlns:a16="http://schemas.microsoft.com/office/drawing/2014/main" id="{B3374369-4FA7-02FA-5334-67F70DAD385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1" y="435866"/>
            <a:ext cx="6105524" cy="6059661"/>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6553" y="370052"/>
            <a:ext cx="6105525" cy="6121838"/>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35680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oofdstukpagina 9">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kleding, persoon, Menselijk gezicht, overdekt&#10;&#10;Automatisch gegenereerde beschrijving">
            <a:extLst>
              <a:ext uri="{FF2B5EF4-FFF2-40B4-BE49-F238E27FC236}">
                <a16:creationId xmlns:a16="http://schemas.microsoft.com/office/drawing/2014/main" id="{E10E00A7-E162-5552-D90E-F3AB32069A1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1" y="435866"/>
            <a:ext cx="6105524" cy="6089449"/>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0551" y="419671"/>
            <a:ext cx="6105525" cy="6121838"/>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65877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Hoofdstukpagina 9">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persoon, buiten&#10;&#10;Automatisch gegenereerde beschrijving">
            <a:extLst>
              <a:ext uri="{FF2B5EF4-FFF2-40B4-BE49-F238E27FC236}">
                <a16:creationId xmlns:a16="http://schemas.microsoft.com/office/drawing/2014/main" id="{94E82FA9-FED0-72E4-4E7F-E4312797AA8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1" y="399339"/>
            <a:ext cx="5696634" cy="6125976"/>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0551" y="399339"/>
            <a:ext cx="6105525" cy="6121838"/>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322624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Hoofdstukpagina 9">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lucht, buiten, zonsondergang, zon&#10;&#10;Automatisch gegenereerde beschrijving">
            <a:extLst>
              <a:ext uri="{FF2B5EF4-FFF2-40B4-BE49-F238E27FC236}">
                <a16:creationId xmlns:a16="http://schemas.microsoft.com/office/drawing/2014/main" id="{219DA9D5-E2F2-8B09-F118-9264899CF33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1" y="401408"/>
            <a:ext cx="5683318" cy="6125976"/>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0551" y="401408"/>
            <a:ext cx="6105525" cy="6121838"/>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3110454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Hoofdstukpagina 9">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persoon, sluiten&#10;&#10;Automatisch gegenereerde beschrijving">
            <a:extLst>
              <a:ext uri="{FF2B5EF4-FFF2-40B4-BE49-F238E27FC236}">
                <a16:creationId xmlns:a16="http://schemas.microsoft.com/office/drawing/2014/main" id="{A86EB6A2-B0AB-4AC1-5AD1-065AC9BF975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8155" y="531774"/>
            <a:ext cx="5696638" cy="5983795"/>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8155" y="393731"/>
            <a:ext cx="6105525" cy="6121838"/>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424930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pagina printvers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899473"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900114"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pic>
        <p:nvPicPr>
          <p:cNvPr id="12" name="Afbeelding 11">
            <a:extLst>
              <a:ext uri="{FF2B5EF4-FFF2-40B4-BE49-F238E27FC236}">
                <a16:creationId xmlns:a16="http://schemas.microsoft.com/office/drawing/2014/main" id="{D48B31C7-AEA0-4828-AE64-5E9487E89E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6" name="Tekstvak 5">
            <a:extLst>
              <a:ext uri="{FF2B5EF4-FFF2-40B4-BE49-F238E27FC236}">
                <a16:creationId xmlns:a16="http://schemas.microsoft.com/office/drawing/2014/main" id="{50147BC7-4DFF-43A2-9C26-E9FDA73BD63E}"/>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Hoofdstukpagina printversie</a:t>
            </a:r>
          </a:p>
        </p:txBody>
      </p:sp>
    </p:spTree>
    <p:extLst>
      <p:ext uri="{BB962C8B-B14F-4D97-AF65-F5344CB8AC3E}">
        <p14:creationId xmlns:p14="http://schemas.microsoft.com/office/powerpoint/2010/main" val="818268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ndaard content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515600" cy="839481"/>
          </a:xfrm>
        </p:spPr>
        <p:txBody>
          <a:bodyPr>
            <a:normAutofit/>
          </a:bodyPr>
          <a:lstStyle>
            <a:lvl1pPr>
              <a:defRPr sz="2400">
                <a:latin typeface="+mn-lt"/>
              </a:defRPr>
            </a:lvl1pPr>
          </a:lstStyle>
          <a:p>
            <a:r>
              <a:rPr lang="nl-NL" dirty="0"/>
              <a:t>Klik om aan te passen</a:t>
            </a:r>
          </a:p>
        </p:txBody>
      </p:sp>
      <p:sp>
        <p:nvSpPr>
          <p:cNvPr id="4" name="Tekstvak 3">
            <a:extLst>
              <a:ext uri="{FF2B5EF4-FFF2-40B4-BE49-F238E27FC236}">
                <a16:creationId xmlns:a16="http://schemas.microsoft.com/office/drawing/2014/main" id="{B4F887CD-F081-4682-893C-2B7BD900E56F}"/>
              </a:ext>
            </a:extLst>
          </p:cNvPr>
          <p:cNvSpPr txBox="1"/>
          <p:nvPr userDrawn="1"/>
        </p:nvSpPr>
        <p:spPr>
          <a:xfrm>
            <a:off x="-2167128" y="333823"/>
            <a:ext cx="2014728" cy="430887"/>
          </a:xfrm>
          <a:prstGeom prst="rect">
            <a:avLst/>
          </a:prstGeom>
          <a:noFill/>
        </p:spPr>
        <p:txBody>
          <a:bodyPr wrap="square" rtlCol="0">
            <a:spAutoFit/>
          </a:bodyPr>
          <a:lstStyle/>
          <a:p>
            <a:pPr algn="r"/>
            <a:r>
              <a:rPr lang="nl-NL" sz="1100" b="1" dirty="0"/>
              <a:t>Standaard agenda </a:t>
            </a:r>
          </a:p>
          <a:p>
            <a:pPr algn="r"/>
            <a:endParaRPr lang="nl-NL" sz="1100" b="1" dirty="0"/>
          </a:p>
        </p:txBody>
      </p:sp>
      <p:sp>
        <p:nvSpPr>
          <p:cNvPr id="5" name="Rechthoek 4">
            <a:extLst>
              <a:ext uri="{FF2B5EF4-FFF2-40B4-BE49-F238E27FC236}">
                <a16:creationId xmlns:a16="http://schemas.microsoft.com/office/drawing/2014/main" id="{3E644EB9-BC94-4A5E-8D52-18426FD6341D}"/>
              </a:ext>
            </a:extLst>
          </p:cNvPr>
          <p:cNvSpPr/>
          <p:nvPr userDrawn="1"/>
        </p:nvSpPr>
        <p:spPr>
          <a:xfrm>
            <a:off x="838200" y="1404257"/>
            <a:ext cx="2416629" cy="239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tekst 14">
            <a:extLst>
              <a:ext uri="{FF2B5EF4-FFF2-40B4-BE49-F238E27FC236}">
                <a16:creationId xmlns:a16="http://schemas.microsoft.com/office/drawing/2014/main" id="{57C3E0D3-73DD-4E09-B079-796E3611BBA6}"/>
              </a:ext>
            </a:extLst>
          </p:cNvPr>
          <p:cNvSpPr>
            <a:spLocks noGrp="1"/>
          </p:cNvSpPr>
          <p:nvPr>
            <p:ph type="body" sz="quarter" idx="10" hasCustomPrompt="1"/>
          </p:nvPr>
        </p:nvSpPr>
        <p:spPr>
          <a:xfrm>
            <a:off x="1513115" y="1829027"/>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16" name="Tijdelijke aanduiding voor tekst 14">
            <a:extLst>
              <a:ext uri="{FF2B5EF4-FFF2-40B4-BE49-F238E27FC236}">
                <a16:creationId xmlns:a16="http://schemas.microsoft.com/office/drawing/2014/main" id="{31766B6F-0A89-492A-A6EE-8B3C6AE2DD24}"/>
              </a:ext>
            </a:extLst>
          </p:cNvPr>
          <p:cNvSpPr>
            <a:spLocks noGrp="1"/>
          </p:cNvSpPr>
          <p:nvPr>
            <p:ph type="body" sz="quarter" idx="11" hasCustomPrompt="1"/>
          </p:nvPr>
        </p:nvSpPr>
        <p:spPr>
          <a:xfrm>
            <a:off x="1513115" y="2375096"/>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17" name="Tijdelijke aanduiding voor tekst 14">
            <a:extLst>
              <a:ext uri="{FF2B5EF4-FFF2-40B4-BE49-F238E27FC236}">
                <a16:creationId xmlns:a16="http://schemas.microsoft.com/office/drawing/2014/main" id="{D609265D-6F9F-4E5B-95F8-A97C0B68428E}"/>
              </a:ext>
            </a:extLst>
          </p:cNvPr>
          <p:cNvSpPr>
            <a:spLocks noGrp="1"/>
          </p:cNvSpPr>
          <p:nvPr>
            <p:ph type="body" sz="quarter" idx="12" hasCustomPrompt="1"/>
          </p:nvPr>
        </p:nvSpPr>
        <p:spPr>
          <a:xfrm>
            <a:off x="1513115" y="2932051"/>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18" name="Tijdelijke aanduiding voor tekst 14">
            <a:extLst>
              <a:ext uri="{FF2B5EF4-FFF2-40B4-BE49-F238E27FC236}">
                <a16:creationId xmlns:a16="http://schemas.microsoft.com/office/drawing/2014/main" id="{4BBEF60C-F695-44F0-9B5C-74B5E6F3D41D}"/>
              </a:ext>
            </a:extLst>
          </p:cNvPr>
          <p:cNvSpPr>
            <a:spLocks noGrp="1"/>
          </p:cNvSpPr>
          <p:nvPr>
            <p:ph type="body" sz="quarter" idx="13" hasCustomPrompt="1"/>
          </p:nvPr>
        </p:nvSpPr>
        <p:spPr>
          <a:xfrm>
            <a:off x="1513115" y="3478120"/>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19" name="Tijdelijke aanduiding voor tekst 14">
            <a:extLst>
              <a:ext uri="{FF2B5EF4-FFF2-40B4-BE49-F238E27FC236}">
                <a16:creationId xmlns:a16="http://schemas.microsoft.com/office/drawing/2014/main" id="{D50DBF2A-B6B6-43A1-844A-83DB85F8F3DA}"/>
              </a:ext>
            </a:extLst>
          </p:cNvPr>
          <p:cNvSpPr>
            <a:spLocks noGrp="1"/>
          </p:cNvSpPr>
          <p:nvPr>
            <p:ph type="body" sz="quarter" idx="14" hasCustomPrompt="1"/>
          </p:nvPr>
        </p:nvSpPr>
        <p:spPr>
          <a:xfrm>
            <a:off x="1513115" y="4024189"/>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20" name="Tijdelijke aanduiding voor tekst 14">
            <a:extLst>
              <a:ext uri="{FF2B5EF4-FFF2-40B4-BE49-F238E27FC236}">
                <a16:creationId xmlns:a16="http://schemas.microsoft.com/office/drawing/2014/main" id="{B4A7BEB0-82FB-4E74-B131-FCA65E45EE8D}"/>
              </a:ext>
            </a:extLst>
          </p:cNvPr>
          <p:cNvSpPr>
            <a:spLocks noGrp="1"/>
          </p:cNvSpPr>
          <p:nvPr>
            <p:ph type="body" sz="quarter" idx="15" hasCustomPrompt="1"/>
          </p:nvPr>
        </p:nvSpPr>
        <p:spPr>
          <a:xfrm>
            <a:off x="1513115" y="4570258"/>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21" name="Tijdelijke aanduiding voor tekst 14">
            <a:extLst>
              <a:ext uri="{FF2B5EF4-FFF2-40B4-BE49-F238E27FC236}">
                <a16:creationId xmlns:a16="http://schemas.microsoft.com/office/drawing/2014/main" id="{F4DC0A41-B011-4135-AD7E-21F45B5C05D9}"/>
              </a:ext>
            </a:extLst>
          </p:cNvPr>
          <p:cNvSpPr>
            <a:spLocks noGrp="1"/>
          </p:cNvSpPr>
          <p:nvPr>
            <p:ph type="body" sz="quarter" idx="16" hasCustomPrompt="1"/>
          </p:nvPr>
        </p:nvSpPr>
        <p:spPr>
          <a:xfrm>
            <a:off x="1513115" y="5116327"/>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22" name="Tijdelijke aanduiding voor tekst 14">
            <a:extLst>
              <a:ext uri="{FF2B5EF4-FFF2-40B4-BE49-F238E27FC236}">
                <a16:creationId xmlns:a16="http://schemas.microsoft.com/office/drawing/2014/main" id="{7AF3495A-D1C4-455A-BAB0-AA9B7EE5F668}"/>
              </a:ext>
            </a:extLst>
          </p:cNvPr>
          <p:cNvSpPr>
            <a:spLocks noGrp="1"/>
          </p:cNvSpPr>
          <p:nvPr>
            <p:ph type="body" sz="quarter" idx="17" hasCustomPrompt="1"/>
          </p:nvPr>
        </p:nvSpPr>
        <p:spPr>
          <a:xfrm>
            <a:off x="1513115" y="5662397"/>
            <a:ext cx="9840685" cy="500062"/>
          </a:xfrm>
        </p:spPr>
        <p:txBody>
          <a:bodyPr anchor="ctr">
            <a:normAutofit/>
          </a:bodyPr>
          <a:lstStyle>
            <a:lvl1pPr marL="0" indent="0">
              <a:buNone/>
              <a:defRPr sz="1200">
                <a:latin typeface="+mn-lt"/>
              </a:defRPr>
            </a:lvl1pPr>
          </a:lstStyle>
          <a:p>
            <a:pPr lvl="0"/>
            <a:r>
              <a:rPr lang="nl-NL" dirty="0"/>
              <a:t>Agendapunt toevoegen</a:t>
            </a:r>
          </a:p>
        </p:txBody>
      </p:sp>
      <p:sp>
        <p:nvSpPr>
          <p:cNvPr id="23" name="Tijdelijke aanduiding voor tekst 14">
            <a:extLst>
              <a:ext uri="{FF2B5EF4-FFF2-40B4-BE49-F238E27FC236}">
                <a16:creationId xmlns:a16="http://schemas.microsoft.com/office/drawing/2014/main" id="{9E420CEB-E53C-46C2-A884-EB6D96120CA7}"/>
              </a:ext>
            </a:extLst>
          </p:cNvPr>
          <p:cNvSpPr>
            <a:spLocks noGrp="1"/>
          </p:cNvSpPr>
          <p:nvPr>
            <p:ph type="body" sz="quarter" idx="18" hasCustomPrompt="1"/>
          </p:nvPr>
        </p:nvSpPr>
        <p:spPr>
          <a:xfrm>
            <a:off x="598715" y="1829028"/>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1.</a:t>
            </a:r>
          </a:p>
        </p:txBody>
      </p:sp>
      <p:sp>
        <p:nvSpPr>
          <p:cNvPr id="24" name="Tijdelijke aanduiding voor tekst 14">
            <a:extLst>
              <a:ext uri="{FF2B5EF4-FFF2-40B4-BE49-F238E27FC236}">
                <a16:creationId xmlns:a16="http://schemas.microsoft.com/office/drawing/2014/main" id="{DFC63134-91BF-426D-A86A-EFE71BD54B4C}"/>
              </a:ext>
            </a:extLst>
          </p:cNvPr>
          <p:cNvSpPr>
            <a:spLocks noGrp="1"/>
          </p:cNvSpPr>
          <p:nvPr>
            <p:ph type="body" sz="quarter" idx="19" hasCustomPrompt="1"/>
          </p:nvPr>
        </p:nvSpPr>
        <p:spPr>
          <a:xfrm>
            <a:off x="598714" y="2378397"/>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2.</a:t>
            </a:r>
          </a:p>
        </p:txBody>
      </p:sp>
      <p:sp>
        <p:nvSpPr>
          <p:cNvPr id="25" name="Tijdelijke aanduiding voor tekst 14">
            <a:extLst>
              <a:ext uri="{FF2B5EF4-FFF2-40B4-BE49-F238E27FC236}">
                <a16:creationId xmlns:a16="http://schemas.microsoft.com/office/drawing/2014/main" id="{7298A497-9C4B-41F2-965F-8520AA970919}"/>
              </a:ext>
            </a:extLst>
          </p:cNvPr>
          <p:cNvSpPr>
            <a:spLocks noGrp="1"/>
          </p:cNvSpPr>
          <p:nvPr>
            <p:ph type="body" sz="quarter" idx="20" hasCustomPrompt="1"/>
          </p:nvPr>
        </p:nvSpPr>
        <p:spPr>
          <a:xfrm>
            <a:off x="598714" y="2927766"/>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3.</a:t>
            </a:r>
          </a:p>
        </p:txBody>
      </p:sp>
      <p:sp>
        <p:nvSpPr>
          <p:cNvPr id="26" name="Tijdelijke aanduiding voor tekst 14">
            <a:extLst>
              <a:ext uri="{FF2B5EF4-FFF2-40B4-BE49-F238E27FC236}">
                <a16:creationId xmlns:a16="http://schemas.microsoft.com/office/drawing/2014/main" id="{98D6F429-DC94-44BC-8004-2D5E298C7C06}"/>
              </a:ext>
            </a:extLst>
          </p:cNvPr>
          <p:cNvSpPr>
            <a:spLocks noGrp="1"/>
          </p:cNvSpPr>
          <p:nvPr>
            <p:ph type="body" sz="quarter" idx="21" hasCustomPrompt="1"/>
          </p:nvPr>
        </p:nvSpPr>
        <p:spPr>
          <a:xfrm>
            <a:off x="598713" y="3477135"/>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4.</a:t>
            </a:r>
          </a:p>
        </p:txBody>
      </p:sp>
      <p:sp>
        <p:nvSpPr>
          <p:cNvPr id="27" name="Tijdelijke aanduiding voor tekst 14">
            <a:extLst>
              <a:ext uri="{FF2B5EF4-FFF2-40B4-BE49-F238E27FC236}">
                <a16:creationId xmlns:a16="http://schemas.microsoft.com/office/drawing/2014/main" id="{82509A4A-655B-4422-9000-01052C676BB3}"/>
              </a:ext>
            </a:extLst>
          </p:cNvPr>
          <p:cNvSpPr>
            <a:spLocks noGrp="1"/>
          </p:cNvSpPr>
          <p:nvPr>
            <p:ph type="body" sz="quarter" idx="22" hasCustomPrompt="1"/>
          </p:nvPr>
        </p:nvSpPr>
        <p:spPr>
          <a:xfrm>
            <a:off x="598713" y="4026504"/>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5.</a:t>
            </a:r>
          </a:p>
        </p:txBody>
      </p:sp>
      <p:sp>
        <p:nvSpPr>
          <p:cNvPr id="28" name="Tijdelijke aanduiding voor tekst 14">
            <a:extLst>
              <a:ext uri="{FF2B5EF4-FFF2-40B4-BE49-F238E27FC236}">
                <a16:creationId xmlns:a16="http://schemas.microsoft.com/office/drawing/2014/main" id="{7385EFB4-7364-4A99-AEBC-A36E09C3D032}"/>
              </a:ext>
            </a:extLst>
          </p:cNvPr>
          <p:cNvSpPr>
            <a:spLocks noGrp="1"/>
          </p:cNvSpPr>
          <p:nvPr>
            <p:ph type="body" sz="quarter" idx="23" hasCustomPrompt="1"/>
          </p:nvPr>
        </p:nvSpPr>
        <p:spPr>
          <a:xfrm>
            <a:off x="598712" y="4575873"/>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6.</a:t>
            </a:r>
          </a:p>
        </p:txBody>
      </p:sp>
      <p:sp>
        <p:nvSpPr>
          <p:cNvPr id="29" name="Tijdelijke aanduiding voor tekst 14">
            <a:extLst>
              <a:ext uri="{FF2B5EF4-FFF2-40B4-BE49-F238E27FC236}">
                <a16:creationId xmlns:a16="http://schemas.microsoft.com/office/drawing/2014/main" id="{87EE457C-21AE-4B47-939D-E1A761937114}"/>
              </a:ext>
            </a:extLst>
          </p:cNvPr>
          <p:cNvSpPr>
            <a:spLocks noGrp="1"/>
          </p:cNvSpPr>
          <p:nvPr>
            <p:ph type="body" sz="quarter" idx="24" hasCustomPrompt="1"/>
          </p:nvPr>
        </p:nvSpPr>
        <p:spPr>
          <a:xfrm>
            <a:off x="598716" y="5125242"/>
            <a:ext cx="838195" cy="500062"/>
          </a:xfrm>
        </p:spPr>
        <p:txBody>
          <a:bodyPr anchor="ctr">
            <a:normAutofit/>
          </a:bodyPr>
          <a:lstStyle>
            <a:lvl1pPr marL="0" indent="0" algn="ctr">
              <a:buNone/>
              <a:defRPr sz="2000" b="1">
                <a:solidFill>
                  <a:schemeClr val="accent3"/>
                </a:solidFill>
                <a:latin typeface="+mn-lt"/>
              </a:defRPr>
            </a:lvl1pPr>
          </a:lstStyle>
          <a:p>
            <a:pPr lvl="0"/>
            <a:r>
              <a:rPr lang="nl-NL" dirty="0"/>
              <a:t>7.</a:t>
            </a:r>
          </a:p>
        </p:txBody>
      </p:sp>
      <p:sp>
        <p:nvSpPr>
          <p:cNvPr id="30" name="Tijdelijke aanduiding voor tekst 14">
            <a:extLst>
              <a:ext uri="{FF2B5EF4-FFF2-40B4-BE49-F238E27FC236}">
                <a16:creationId xmlns:a16="http://schemas.microsoft.com/office/drawing/2014/main" id="{F5D2A5AF-01D1-4113-8930-47CE38E63FBC}"/>
              </a:ext>
            </a:extLst>
          </p:cNvPr>
          <p:cNvSpPr>
            <a:spLocks noGrp="1"/>
          </p:cNvSpPr>
          <p:nvPr>
            <p:ph type="body" sz="quarter" idx="25" hasCustomPrompt="1"/>
          </p:nvPr>
        </p:nvSpPr>
        <p:spPr>
          <a:xfrm>
            <a:off x="598715" y="5674609"/>
            <a:ext cx="838199" cy="500062"/>
          </a:xfrm>
        </p:spPr>
        <p:txBody>
          <a:bodyPr anchor="ctr">
            <a:normAutofit/>
          </a:bodyPr>
          <a:lstStyle>
            <a:lvl1pPr marL="0" indent="0" algn="ctr">
              <a:buNone/>
              <a:defRPr sz="2000" b="1">
                <a:solidFill>
                  <a:schemeClr val="accent3"/>
                </a:solidFill>
                <a:latin typeface="+mn-lt"/>
              </a:defRPr>
            </a:lvl1pPr>
          </a:lstStyle>
          <a:p>
            <a:pPr lvl="0"/>
            <a:r>
              <a:rPr lang="nl-NL" dirty="0"/>
              <a:t>8.</a:t>
            </a:r>
          </a:p>
        </p:txBody>
      </p:sp>
    </p:spTree>
    <p:extLst>
      <p:ext uri="{BB962C8B-B14F-4D97-AF65-F5344CB8AC3E}">
        <p14:creationId xmlns:p14="http://schemas.microsoft.com/office/powerpoint/2010/main" val="181939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tandaard content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atin typeface="+mn-lt"/>
              </a:defRPr>
            </a:lvl1pPr>
          </a:lstStyle>
          <a:p>
            <a:r>
              <a:rPr lang="nl-NL" dirty="0"/>
              <a:t>Klik om aan te passen</a:t>
            </a:r>
          </a:p>
        </p:txBody>
      </p:sp>
      <p:sp>
        <p:nvSpPr>
          <p:cNvPr id="3" name="Tijdelijke aanduiding voor inhoud 2"/>
          <p:cNvSpPr>
            <a:spLocks noGrp="1"/>
          </p:cNvSpPr>
          <p:nvPr>
            <p:ph idx="1" hasCustomPrompt="1"/>
          </p:nvPr>
        </p:nvSpPr>
        <p:spPr>
          <a:xfrm>
            <a:off x="838200" y="1371600"/>
            <a:ext cx="10515600" cy="4805363"/>
          </a:xfrm>
        </p:spPr>
        <p:txBody>
          <a:bodyPr>
            <a:normAutofit/>
          </a:bodyPr>
          <a:lstStyle>
            <a:lvl1pPr>
              <a:defRPr sz="1800" baseline="0">
                <a:latin typeface="+mn-lt"/>
              </a:defRPr>
            </a:lvl1pPr>
            <a:lvl2pPr marL="742950" indent="-285750">
              <a:buFont typeface="Arial" panose="020B0604020202020204" pitchFamily="34" charset="0"/>
              <a:buChar char="•"/>
              <a:defRPr/>
            </a:lvl2pPr>
            <a:lvl5pPr marL="1828800" indent="0">
              <a:buNone/>
              <a:defRPr/>
            </a:lvl5pPr>
          </a:lstStyle>
          <a:p>
            <a:pPr lvl="0"/>
            <a:r>
              <a:rPr lang="nl-NL" dirty="0"/>
              <a:t>Klik om aan te passen</a:t>
            </a:r>
          </a:p>
        </p:txBody>
      </p:sp>
      <p:sp>
        <p:nvSpPr>
          <p:cNvPr id="4" name="Tekstvak 3">
            <a:extLst>
              <a:ext uri="{FF2B5EF4-FFF2-40B4-BE49-F238E27FC236}">
                <a16:creationId xmlns:a16="http://schemas.microsoft.com/office/drawing/2014/main" id="{B4F887CD-F081-4682-893C-2B7BD900E56F}"/>
              </a:ext>
            </a:extLst>
          </p:cNvPr>
          <p:cNvSpPr txBox="1"/>
          <p:nvPr userDrawn="1"/>
        </p:nvSpPr>
        <p:spPr>
          <a:xfrm>
            <a:off x="-2167128" y="333823"/>
            <a:ext cx="2014728" cy="1615827"/>
          </a:xfrm>
          <a:prstGeom prst="rect">
            <a:avLst/>
          </a:prstGeom>
          <a:noFill/>
        </p:spPr>
        <p:txBody>
          <a:bodyPr wrap="square" rtlCol="0">
            <a:spAutoFit/>
          </a:bodyPr>
          <a:lstStyle/>
          <a:p>
            <a:pPr algn="r"/>
            <a:r>
              <a:rPr lang="nl-NL" sz="1100" b="1" dirty="0"/>
              <a:t>Standaard contentslide</a:t>
            </a:r>
          </a:p>
          <a:p>
            <a:pPr algn="r"/>
            <a:endParaRPr lang="nl-NL" sz="1100" b="1" dirty="0"/>
          </a:p>
          <a:p>
            <a:pPr algn="r"/>
            <a:endParaRPr lang="nl-NL" sz="1100" b="1" dirty="0"/>
          </a:p>
          <a:p>
            <a:pPr algn="r"/>
            <a:endParaRPr lang="nl-NL" sz="1100" b="1" dirty="0"/>
          </a:p>
          <a:p>
            <a:pPr algn="r"/>
            <a:endParaRPr lang="nl-NL" sz="1100" b="1" dirty="0"/>
          </a:p>
          <a:p>
            <a:pPr algn="r"/>
            <a:endParaRPr lang="nl-NL" sz="1100" b="1" dirty="0"/>
          </a:p>
          <a:p>
            <a:pPr algn="r"/>
            <a:r>
              <a:rPr lang="nl-NL" sz="1100" b="0" dirty="0"/>
              <a:t>Hulp nodig bij de opmaak? Gebruik een slide uit onze Infograpia collectie. </a:t>
            </a:r>
          </a:p>
        </p:txBody>
      </p:sp>
    </p:spTree>
    <p:extLst>
      <p:ext uri="{BB962C8B-B14F-4D97-AF65-F5344CB8AC3E}">
        <p14:creationId xmlns:p14="http://schemas.microsoft.com/office/powerpoint/2010/main" val="159386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pagina keuze 2">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029C55E1-E074-4802-A0C9-DB0F6D898C75}"/>
              </a:ext>
            </a:extLst>
          </p:cNvPr>
          <p:cNvSpPr/>
          <p:nvPr userDrawn="1"/>
        </p:nvSpPr>
        <p:spPr>
          <a:xfrm>
            <a:off x="6471919"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Afbeelding met overdekt, persoon, muur, kleding&#10;&#10;Automatisch gegenereerde beschrijving">
            <a:extLst>
              <a:ext uri="{FF2B5EF4-FFF2-40B4-BE49-F238E27FC236}">
                <a16:creationId xmlns:a16="http://schemas.microsoft.com/office/drawing/2014/main" id="{DF76516B-B47E-B414-39A3-6A18E74B93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27620" y="393942"/>
            <a:ext cx="5696635" cy="6098046"/>
          </a:xfrm>
          <a:prstGeom prst="rect">
            <a:avLst/>
          </a:prstGeom>
        </p:spPr>
      </p:pic>
      <p:sp>
        <p:nvSpPr>
          <p:cNvPr id="12" name="Rechthoek 11">
            <a:extLst>
              <a:ext uri="{FF2B5EF4-FFF2-40B4-BE49-F238E27FC236}">
                <a16:creationId xmlns:a16="http://schemas.microsoft.com/office/drawing/2014/main" id="{AEFF7CE9-4076-46F3-8E1C-A8A33BAF4147}"/>
              </a:ext>
            </a:extLst>
          </p:cNvPr>
          <p:cNvSpPr/>
          <p:nvPr userDrawn="1"/>
        </p:nvSpPr>
        <p:spPr>
          <a:xfrm flipH="1">
            <a:off x="5627620" y="365514"/>
            <a:ext cx="5696634" cy="6125976"/>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6B9F8F0D-BA46-4229-8C21-CD1BEFCE2123}"/>
              </a:ext>
            </a:extLst>
          </p:cNvPr>
          <p:cNvSpPr/>
          <p:nvPr userDrawn="1"/>
        </p:nvSpPr>
        <p:spPr>
          <a:xfrm>
            <a:off x="0" y="0"/>
            <a:ext cx="388883" cy="2123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a:extLst>
              <a:ext uri="{FF2B5EF4-FFF2-40B4-BE49-F238E27FC236}">
                <a16:creationId xmlns:a16="http://schemas.microsoft.com/office/drawing/2014/main" id="{6D8F5DF8-805D-4EED-8B4F-21C0C709FD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30" name="Tijdelijke aanduiding voor tekst 29">
            <a:extLst>
              <a:ext uri="{FF2B5EF4-FFF2-40B4-BE49-F238E27FC236}">
                <a16:creationId xmlns:a16="http://schemas.microsoft.com/office/drawing/2014/main" id="{1ABCDEF0-9424-4056-808F-CF0F195BA73C}"/>
              </a:ext>
            </a:extLst>
          </p:cNvPr>
          <p:cNvSpPr>
            <a:spLocks noGrp="1"/>
          </p:cNvSpPr>
          <p:nvPr>
            <p:ph type="body" sz="quarter" idx="18" hasCustomPrompt="1"/>
          </p:nvPr>
        </p:nvSpPr>
        <p:spPr>
          <a:xfrm>
            <a:off x="903288" y="2921000"/>
            <a:ext cx="6630987" cy="796925"/>
          </a:xfrm>
        </p:spPr>
        <p:txBody>
          <a:bodyPr anchor="b">
            <a:normAutofit/>
          </a:bodyPr>
          <a:lstStyle>
            <a:lvl1pPr marL="0" indent="0">
              <a:buNone/>
              <a:defRPr sz="3600" b="1">
                <a:latin typeface="+mn-lt"/>
              </a:defRPr>
            </a:lvl1pPr>
          </a:lstStyle>
          <a:p>
            <a:pPr lvl="0"/>
            <a:r>
              <a:rPr lang="nl-NL" dirty="0"/>
              <a:t>Titel presentatie</a:t>
            </a:r>
          </a:p>
        </p:txBody>
      </p:sp>
      <p:sp>
        <p:nvSpPr>
          <p:cNvPr id="32" name="Tijdelijke aanduiding voor tekst 31">
            <a:extLst>
              <a:ext uri="{FF2B5EF4-FFF2-40B4-BE49-F238E27FC236}">
                <a16:creationId xmlns:a16="http://schemas.microsoft.com/office/drawing/2014/main" id="{41E3240B-016C-4B7E-AD1E-9F9C96987D47}"/>
              </a:ext>
            </a:extLst>
          </p:cNvPr>
          <p:cNvSpPr>
            <a:spLocks noGrp="1"/>
          </p:cNvSpPr>
          <p:nvPr>
            <p:ph type="body" sz="quarter" idx="19" hasCustomPrompt="1"/>
          </p:nvPr>
        </p:nvSpPr>
        <p:spPr>
          <a:xfrm>
            <a:off x="903288" y="3743325"/>
            <a:ext cx="6630987" cy="796925"/>
          </a:xfrm>
        </p:spPr>
        <p:txBody>
          <a:bodyPr>
            <a:normAutofit/>
          </a:bodyPr>
          <a:lstStyle>
            <a:lvl1pPr marL="0" indent="0">
              <a:buNone/>
              <a:defRPr sz="2400" b="1">
                <a:latin typeface="+mn-lt"/>
              </a:defRPr>
            </a:lvl1pPr>
          </a:lstStyle>
          <a:p>
            <a:pPr lvl="0"/>
            <a:r>
              <a:rPr lang="nl-NL" dirty="0"/>
              <a:t>Ondertitel presentatie</a:t>
            </a:r>
          </a:p>
        </p:txBody>
      </p:sp>
      <p:sp>
        <p:nvSpPr>
          <p:cNvPr id="34" name="Tijdelijke aanduiding voor tekst 33">
            <a:extLst>
              <a:ext uri="{FF2B5EF4-FFF2-40B4-BE49-F238E27FC236}">
                <a16:creationId xmlns:a16="http://schemas.microsoft.com/office/drawing/2014/main" id="{15006A9F-1904-407B-AF74-6571E179089C}"/>
              </a:ext>
            </a:extLst>
          </p:cNvPr>
          <p:cNvSpPr>
            <a:spLocks noGrp="1"/>
          </p:cNvSpPr>
          <p:nvPr>
            <p:ph type="body" sz="quarter" idx="20" hasCustomPrompt="1"/>
          </p:nvPr>
        </p:nvSpPr>
        <p:spPr>
          <a:xfrm>
            <a:off x="903288" y="5549900"/>
            <a:ext cx="6630987" cy="411163"/>
          </a:xfrm>
        </p:spPr>
        <p:txBody>
          <a:bodyPr anchor="b">
            <a:normAutofit/>
          </a:bodyPr>
          <a:lstStyle>
            <a:lvl1pPr marL="0" indent="0">
              <a:buNone/>
              <a:defRPr sz="1200">
                <a:latin typeface="+mn-lt"/>
              </a:defRPr>
            </a:lvl1pPr>
            <a:lvl2pPr marL="457200" indent="0">
              <a:buNone/>
              <a:defRPr/>
            </a:lvl2pPr>
          </a:lstStyle>
          <a:p>
            <a:pPr lvl="0"/>
            <a:r>
              <a:rPr lang="nl-NL" dirty="0"/>
              <a:t>Datum | Naam</a:t>
            </a:r>
          </a:p>
        </p:txBody>
      </p:sp>
      <p:sp>
        <p:nvSpPr>
          <p:cNvPr id="11" name="Tekstvak 10">
            <a:extLst>
              <a:ext uri="{FF2B5EF4-FFF2-40B4-BE49-F238E27FC236}">
                <a16:creationId xmlns:a16="http://schemas.microsoft.com/office/drawing/2014/main" id="{97695F46-5996-4A63-8094-ED279D5BA611}"/>
              </a:ext>
            </a:extLst>
          </p:cNvPr>
          <p:cNvSpPr txBox="1"/>
          <p:nvPr userDrawn="1"/>
        </p:nvSpPr>
        <p:spPr>
          <a:xfrm>
            <a:off x="-2068286" y="333823"/>
            <a:ext cx="1915886" cy="2970044"/>
          </a:xfrm>
          <a:prstGeom prst="rect">
            <a:avLst/>
          </a:prstGeom>
          <a:noFill/>
        </p:spPr>
        <p:txBody>
          <a:bodyPr wrap="square" rtlCol="0">
            <a:spAutoFit/>
          </a:bodyPr>
          <a:lstStyle/>
          <a:p>
            <a:pPr algn="r"/>
            <a:r>
              <a:rPr lang="nl-NL" sz="1100" b="1" dirty="0"/>
              <a:t>Voorpagina </a:t>
            </a:r>
          </a:p>
          <a:p>
            <a:pPr algn="r"/>
            <a:r>
              <a:rPr lang="nl-NL" sz="1100" b="1" dirty="0"/>
              <a:t>keuze 2</a:t>
            </a:r>
          </a:p>
          <a:p>
            <a:pPr algn="r"/>
            <a:endParaRPr lang="nl-NL" sz="1100" b="1" dirty="0"/>
          </a:p>
          <a:p>
            <a:pPr algn="r"/>
            <a:endParaRPr lang="nl-NL" sz="1100" b="1" dirty="0"/>
          </a:p>
          <a:p>
            <a:pPr algn="r"/>
            <a:r>
              <a:rPr lang="nl-NL" sz="1100" b="0" dirty="0"/>
              <a:t>Liever een andere afbeelding? Klik op het mapje voor de selectie met voorbladen</a:t>
            </a:r>
          </a:p>
          <a:p>
            <a:pPr algn="r"/>
            <a:endParaRPr lang="nl-NL" sz="1100" b="0" dirty="0"/>
          </a:p>
          <a:p>
            <a:pPr algn="r"/>
            <a:endParaRPr lang="nl-NL" sz="1100" b="0" dirty="0"/>
          </a:p>
          <a:p>
            <a:pPr algn="r"/>
            <a:endParaRPr lang="nl-NL" sz="1100" b="0" dirty="0"/>
          </a:p>
          <a:p>
            <a:pPr algn="r"/>
            <a:endParaRPr lang="nl-NL" sz="1100" b="0" dirty="0"/>
          </a:p>
          <a:p>
            <a:pPr algn="r"/>
            <a:endParaRPr lang="nl-NL" sz="1100" b="0" dirty="0"/>
          </a:p>
          <a:p>
            <a:pPr algn="r"/>
            <a:r>
              <a:rPr lang="nl-NL" sz="1100" b="0" dirty="0"/>
              <a:t>Tip: Klik op </a:t>
            </a:r>
            <a:r>
              <a:rPr lang="nl-NL" sz="1100" b="1" dirty="0"/>
              <a:t>‘opmaak van bron behouden’ </a:t>
            </a:r>
            <a:r>
              <a:rPr lang="nl-NL" sz="1100" b="0" i="0" dirty="0"/>
              <a:t>wanneer je een slide kopieert uit de selectie met voorbladen</a:t>
            </a:r>
          </a:p>
        </p:txBody>
      </p:sp>
    </p:spTree>
    <p:extLst>
      <p:ext uri="{BB962C8B-B14F-4D97-AF65-F5344CB8AC3E}">
        <p14:creationId xmlns:p14="http://schemas.microsoft.com/office/powerpoint/2010/main" val="395904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lide 2 kolommen">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AA7025EE-2B48-46CA-AB04-0B4C087127DC}"/>
              </a:ext>
            </a:extLst>
          </p:cNvPr>
          <p:cNvSpPr>
            <a:spLocks noGrp="1"/>
          </p:cNvSpPr>
          <p:nvPr>
            <p:ph type="body" sz="quarter" idx="15"/>
          </p:nvPr>
        </p:nvSpPr>
        <p:spPr>
          <a:xfrm>
            <a:off x="6381750" y="1371600"/>
            <a:ext cx="5391150" cy="48053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6">
            <a:extLst>
              <a:ext uri="{FF2B5EF4-FFF2-40B4-BE49-F238E27FC236}">
                <a16:creationId xmlns:a16="http://schemas.microsoft.com/office/drawing/2014/main" id="{DCD12F5D-1687-401D-8695-EC1FA4747E57}"/>
              </a:ext>
            </a:extLst>
          </p:cNvPr>
          <p:cNvSpPr>
            <a:spLocks noGrp="1"/>
          </p:cNvSpPr>
          <p:nvPr>
            <p:ph type="body" sz="quarter" idx="14"/>
          </p:nvPr>
        </p:nvSpPr>
        <p:spPr>
          <a:xfrm>
            <a:off x="838200" y="1371600"/>
            <a:ext cx="5391150" cy="48053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hasCustomPrompt="1"/>
          </p:nvPr>
        </p:nvSpPr>
        <p:spPr/>
        <p:txBody>
          <a:bodyPr/>
          <a:lstStyle>
            <a:lvl1pPr>
              <a:defRPr>
                <a:latin typeface="+mn-lt"/>
              </a:defRPr>
            </a:lvl1pPr>
          </a:lstStyle>
          <a:p>
            <a:r>
              <a:rPr lang="nl-NL" dirty="0"/>
              <a:t>Klik om aan te passen</a:t>
            </a:r>
          </a:p>
        </p:txBody>
      </p:sp>
    </p:spTree>
    <p:extLst>
      <p:ext uri="{BB962C8B-B14F-4D97-AF65-F5344CB8AC3E}">
        <p14:creationId xmlns:p14="http://schemas.microsoft.com/office/powerpoint/2010/main" val="337177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zonder tekstve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atin typeface="+mn-lt"/>
              </a:defRPr>
            </a:lvl1pPr>
          </a:lstStyle>
          <a:p>
            <a:r>
              <a:rPr lang="nl-NL" dirty="0"/>
              <a:t>Klik om aan te passen</a:t>
            </a:r>
          </a:p>
        </p:txBody>
      </p:sp>
      <p:pic>
        <p:nvPicPr>
          <p:cNvPr id="2056" name="Picture 8" descr="Gerelateerde afbeeldi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915460" y="1522265"/>
            <a:ext cx="8361079" cy="5016647"/>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media 7"/>
          <p:cNvSpPr>
            <a:spLocks noGrp="1"/>
          </p:cNvSpPr>
          <p:nvPr>
            <p:ph type="media" sz="quarter" idx="13"/>
          </p:nvPr>
        </p:nvSpPr>
        <p:spPr>
          <a:xfrm>
            <a:off x="3067050" y="1971675"/>
            <a:ext cx="6048375" cy="3771900"/>
          </a:xfrm>
        </p:spPr>
        <p:txBody>
          <a:bodyPr/>
          <a:lstStyle>
            <a:lvl1pPr marL="0" indent="0">
              <a:buNone/>
              <a:defRPr/>
            </a:lvl1pPr>
          </a:lstStyle>
          <a:p>
            <a:r>
              <a:rPr lang="nl-NL"/>
              <a:t>Klik op het pictogram als u media wilt toevoegen</a:t>
            </a:r>
            <a:endParaRPr lang="nl-NL" dirty="0"/>
          </a:p>
        </p:txBody>
      </p:sp>
    </p:spTree>
    <p:extLst>
      <p:ext uri="{BB962C8B-B14F-4D97-AF65-F5344CB8AC3E}">
        <p14:creationId xmlns:p14="http://schemas.microsoft.com/office/powerpoint/2010/main" val="47710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en tekstveld">
    <p:spTree>
      <p:nvGrpSpPr>
        <p:cNvPr id="1" name=""/>
        <p:cNvGrpSpPr/>
        <p:nvPr/>
      </p:nvGrpSpPr>
      <p:grpSpPr>
        <a:xfrm>
          <a:off x="0" y="0"/>
          <a:ext cx="0" cy="0"/>
          <a:chOff x="0" y="0"/>
          <a:chExt cx="0" cy="0"/>
        </a:xfrm>
      </p:grpSpPr>
      <p:pic>
        <p:nvPicPr>
          <p:cNvPr id="9" name="Picture 8" descr="Gerelateerde afbeeldi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00" y="2979738"/>
            <a:ext cx="5627687" cy="337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p:txBody>
          <a:bodyPr/>
          <a:lstStyle>
            <a:lvl1pPr>
              <a:defRPr>
                <a:latin typeface="+mn-lt"/>
              </a:defRPr>
            </a:lvl1pPr>
          </a:lstStyle>
          <a:p>
            <a:r>
              <a:rPr lang="nl-NL" dirty="0"/>
              <a:t>Klik om aan te passen</a:t>
            </a:r>
          </a:p>
        </p:txBody>
      </p:sp>
      <p:sp>
        <p:nvSpPr>
          <p:cNvPr id="10" name="Tijdelijke aanduiding voor afbeelding 9"/>
          <p:cNvSpPr>
            <a:spLocks noGrp="1"/>
          </p:cNvSpPr>
          <p:nvPr>
            <p:ph type="pic" sz="quarter" idx="13"/>
          </p:nvPr>
        </p:nvSpPr>
        <p:spPr>
          <a:xfrm>
            <a:off x="6867525" y="3276600"/>
            <a:ext cx="4086225" cy="25527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inhoud 2">
            <a:extLst>
              <a:ext uri="{FF2B5EF4-FFF2-40B4-BE49-F238E27FC236}">
                <a16:creationId xmlns:a16="http://schemas.microsoft.com/office/drawing/2014/main" id="{4711C762-6948-49E9-943B-E4E1DD690727}"/>
              </a:ext>
            </a:extLst>
          </p:cNvPr>
          <p:cNvSpPr>
            <a:spLocks noGrp="1"/>
          </p:cNvSpPr>
          <p:nvPr>
            <p:ph idx="1" hasCustomPrompt="1"/>
          </p:nvPr>
        </p:nvSpPr>
        <p:spPr>
          <a:xfrm>
            <a:off x="838200" y="1371600"/>
            <a:ext cx="5172075" cy="4805363"/>
          </a:xfrm>
        </p:spPr>
        <p:txBody>
          <a:bodyPr>
            <a:normAutofit/>
          </a:bodyPr>
          <a:lstStyle>
            <a:lvl1pPr>
              <a:defRPr sz="1800" baseline="0">
                <a:latin typeface="+mn-lt"/>
              </a:defRPr>
            </a:lvl1pPr>
            <a:lvl2pPr marL="457200" indent="0">
              <a:buNone/>
              <a:defRPr/>
            </a:lvl2pPr>
          </a:lstStyle>
          <a:p>
            <a:pPr lvl="0"/>
            <a:r>
              <a:rPr lang="nl-NL" dirty="0"/>
              <a:t>Klik om aan te passen</a:t>
            </a:r>
          </a:p>
        </p:txBody>
      </p:sp>
    </p:spTree>
    <p:extLst>
      <p:ext uri="{BB962C8B-B14F-4D97-AF65-F5344CB8AC3E}">
        <p14:creationId xmlns:p14="http://schemas.microsoft.com/office/powerpoint/2010/main" val="4155182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indblad keuze 1">
    <p:bg>
      <p:bgPr>
        <a:solidFill>
          <a:schemeClr val="bg2"/>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C582227-C7FD-476D-8855-A3FD81CD8CD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272711" y="-150424"/>
            <a:ext cx="5690689" cy="7216814"/>
          </a:xfrm>
          <a:prstGeom prst="rect">
            <a:avLst/>
          </a:prstGeom>
        </p:spPr>
      </p:pic>
      <p:sp>
        <p:nvSpPr>
          <p:cNvPr id="14" name="Rechthoek 13">
            <a:extLst>
              <a:ext uri="{FF2B5EF4-FFF2-40B4-BE49-F238E27FC236}">
                <a16:creationId xmlns:a16="http://schemas.microsoft.com/office/drawing/2014/main" id="{486E0067-7948-4399-A193-FB657F3EFF1F}"/>
              </a:ext>
            </a:extLst>
          </p:cNvPr>
          <p:cNvSpPr/>
          <p:nvPr userDrawn="1"/>
        </p:nvSpPr>
        <p:spPr>
          <a:xfrm>
            <a:off x="-1089" y="0"/>
            <a:ext cx="12200465" cy="6858000"/>
          </a:xfrm>
          <a:prstGeom prst="rect">
            <a:avLst/>
          </a:prstGeom>
          <a:solidFill>
            <a:schemeClr val="accent3">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ijdelijke aanduiding voor tekst 16"/>
          <p:cNvSpPr>
            <a:spLocks noGrp="1"/>
          </p:cNvSpPr>
          <p:nvPr>
            <p:ph type="body" sz="quarter" idx="11" hasCustomPrompt="1"/>
          </p:nvPr>
        </p:nvSpPr>
        <p:spPr>
          <a:xfrm>
            <a:off x="902550" y="2952853"/>
            <a:ext cx="6631512" cy="796718"/>
          </a:xfrm>
        </p:spPr>
        <p:txBody>
          <a:bodyPr anchor="b">
            <a:normAutofit/>
          </a:bodyPr>
          <a:lstStyle>
            <a:lvl1pPr marL="0" indent="0">
              <a:buNone/>
              <a:defRPr sz="3600" b="1" baseline="0">
                <a:solidFill>
                  <a:schemeClr val="bg2"/>
                </a:solidFill>
                <a:latin typeface="+mn-lt"/>
              </a:defRPr>
            </a:lvl1pPr>
          </a:lstStyle>
          <a:p>
            <a:pPr lvl="0"/>
            <a:r>
              <a:rPr lang="nl-NL" dirty="0"/>
              <a:t>Bedankt voor uw aandacht!</a:t>
            </a:r>
          </a:p>
        </p:txBody>
      </p:sp>
      <p:pic>
        <p:nvPicPr>
          <p:cNvPr id="15" name="Afbeelding 14" descr="Afbeelding met tekst&#10;&#10;Automatisch gegenereerde beschrijving">
            <a:extLst>
              <a:ext uri="{FF2B5EF4-FFF2-40B4-BE49-F238E27FC236}">
                <a16:creationId xmlns:a16="http://schemas.microsoft.com/office/drawing/2014/main" id="{5D63BB90-84C6-43E7-B055-26BD94523C3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2550" y="782134"/>
            <a:ext cx="4075852" cy="1232827"/>
          </a:xfrm>
          <a:prstGeom prst="rect">
            <a:avLst/>
          </a:prstGeom>
        </p:spPr>
      </p:pic>
      <p:sp>
        <p:nvSpPr>
          <p:cNvPr id="6" name="Tekstvak 5">
            <a:extLst>
              <a:ext uri="{FF2B5EF4-FFF2-40B4-BE49-F238E27FC236}">
                <a16:creationId xmlns:a16="http://schemas.microsoft.com/office/drawing/2014/main" id="{A95F33EB-559D-4853-9731-9CBBAA53A842}"/>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Eindblad</a:t>
            </a:r>
          </a:p>
          <a:p>
            <a:pPr algn="r"/>
            <a:r>
              <a:rPr lang="nl-NL" sz="1100" b="1" dirty="0"/>
              <a:t>keuze 1</a:t>
            </a:r>
          </a:p>
        </p:txBody>
      </p:sp>
    </p:spTree>
    <p:extLst>
      <p:ext uri="{BB962C8B-B14F-4D97-AF65-F5344CB8AC3E}">
        <p14:creationId xmlns:p14="http://schemas.microsoft.com/office/powerpoint/2010/main" val="408856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indblad keuze 2">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029C55E1-E074-4802-A0C9-DB0F6D898C75}"/>
              </a:ext>
            </a:extLst>
          </p:cNvPr>
          <p:cNvSpPr/>
          <p:nvPr userDrawn="1"/>
        </p:nvSpPr>
        <p:spPr>
          <a:xfrm>
            <a:off x="6471919"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Afbeelding met handschrift, whiteboard, tekst, verbruiksartikelen voor kantoor&#10;&#10;Automatisch gegenereerde beschrijving">
            <a:extLst>
              <a:ext uri="{FF2B5EF4-FFF2-40B4-BE49-F238E27FC236}">
                <a16:creationId xmlns:a16="http://schemas.microsoft.com/office/drawing/2014/main" id="{267D4AFE-6F9D-D246-0356-D499043386C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3781" y="380123"/>
            <a:ext cx="5735319" cy="6097754"/>
          </a:xfrm>
          <a:prstGeom prst="rect">
            <a:avLst/>
          </a:prstGeom>
        </p:spPr>
      </p:pic>
      <p:sp>
        <p:nvSpPr>
          <p:cNvPr id="12" name="Rechthoek 11">
            <a:extLst>
              <a:ext uri="{FF2B5EF4-FFF2-40B4-BE49-F238E27FC236}">
                <a16:creationId xmlns:a16="http://schemas.microsoft.com/office/drawing/2014/main" id="{AEFF7CE9-4076-46F3-8E1C-A8A33BAF4147}"/>
              </a:ext>
            </a:extLst>
          </p:cNvPr>
          <p:cNvSpPr/>
          <p:nvPr userDrawn="1"/>
        </p:nvSpPr>
        <p:spPr>
          <a:xfrm flipH="1">
            <a:off x="5673781" y="351901"/>
            <a:ext cx="5728122" cy="6125976"/>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6B9F8F0D-BA46-4229-8C21-CD1BEFCE2123}"/>
              </a:ext>
            </a:extLst>
          </p:cNvPr>
          <p:cNvSpPr/>
          <p:nvPr userDrawn="1"/>
        </p:nvSpPr>
        <p:spPr>
          <a:xfrm>
            <a:off x="0" y="0"/>
            <a:ext cx="388883" cy="2123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a:extLst>
              <a:ext uri="{FF2B5EF4-FFF2-40B4-BE49-F238E27FC236}">
                <a16:creationId xmlns:a16="http://schemas.microsoft.com/office/drawing/2014/main" id="{6D8F5DF8-805D-4EED-8B4F-21C0C709FD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30" name="Tijdelijke aanduiding voor tekst 29">
            <a:extLst>
              <a:ext uri="{FF2B5EF4-FFF2-40B4-BE49-F238E27FC236}">
                <a16:creationId xmlns:a16="http://schemas.microsoft.com/office/drawing/2014/main" id="{1ABCDEF0-9424-4056-808F-CF0F195BA73C}"/>
              </a:ext>
            </a:extLst>
          </p:cNvPr>
          <p:cNvSpPr>
            <a:spLocks noGrp="1"/>
          </p:cNvSpPr>
          <p:nvPr>
            <p:ph type="body" sz="quarter" idx="18" hasCustomPrompt="1"/>
          </p:nvPr>
        </p:nvSpPr>
        <p:spPr>
          <a:xfrm>
            <a:off x="903288" y="2921000"/>
            <a:ext cx="6630987" cy="796925"/>
          </a:xfrm>
        </p:spPr>
        <p:txBody>
          <a:bodyPr anchor="b">
            <a:normAutofit/>
          </a:bodyPr>
          <a:lstStyle>
            <a:lvl1pPr marL="0" indent="0">
              <a:buNone/>
              <a:defRPr sz="3600" b="1">
                <a:latin typeface="+mn-lt"/>
              </a:defRPr>
            </a:lvl1pPr>
          </a:lstStyle>
          <a:p>
            <a:pPr lvl="0"/>
            <a:r>
              <a:rPr lang="nl-NL" dirty="0"/>
              <a:t>Bedankt voor uw aandacht!</a:t>
            </a:r>
          </a:p>
        </p:txBody>
      </p:sp>
      <p:sp>
        <p:nvSpPr>
          <p:cNvPr id="14" name="Tekstvak 13">
            <a:extLst>
              <a:ext uri="{FF2B5EF4-FFF2-40B4-BE49-F238E27FC236}">
                <a16:creationId xmlns:a16="http://schemas.microsoft.com/office/drawing/2014/main" id="{A8B82D24-FF7F-473E-AB53-F06B02329923}"/>
              </a:ext>
            </a:extLst>
          </p:cNvPr>
          <p:cNvSpPr txBox="1"/>
          <p:nvPr userDrawn="1"/>
        </p:nvSpPr>
        <p:spPr>
          <a:xfrm>
            <a:off x="-2068286" y="333823"/>
            <a:ext cx="1915886" cy="3139321"/>
          </a:xfrm>
          <a:prstGeom prst="rect">
            <a:avLst/>
          </a:prstGeom>
          <a:noFill/>
        </p:spPr>
        <p:txBody>
          <a:bodyPr wrap="square" rtlCol="0">
            <a:spAutoFit/>
          </a:bodyPr>
          <a:lstStyle/>
          <a:p>
            <a:pPr algn="r"/>
            <a:r>
              <a:rPr lang="nl-NL" sz="1100" b="1" dirty="0"/>
              <a:t>Eindpagina</a:t>
            </a:r>
          </a:p>
          <a:p>
            <a:pPr algn="r"/>
            <a:r>
              <a:rPr lang="nl-NL" sz="1100" b="1" dirty="0"/>
              <a:t>keuze 2</a:t>
            </a:r>
          </a:p>
          <a:p>
            <a:pPr algn="r"/>
            <a:endParaRPr lang="nl-NL" sz="1100" b="1" dirty="0"/>
          </a:p>
          <a:p>
            <a:pPr algn="r"/>
            <a:endParaRPr lang="nl-NL" sz="1100" b="1" dirty="0"/>
          </a:p>
          <a:p>
            <a:pPr algn="r"/>
            <a:r>
              <a:rPr lang="nl-NL" sz="1100" b="0" dirty="0"/>
              <a:t>Liever een andere afbeelding? Klik op het mapje voor de selectie met eindbladen</a:t>
            </a:r>
          </a:p>
          <a:p>
            <a:pPr algn="r"/>
            <a:endParaRPr lang="nl-NL" sz="1100" b="0" dirty="0"/>
          </a:p>
          <a:p>
            <a:pPr algn="r"/>
            <a:endParaRPr lang="nl-NL" sz="1100" b="0" dirty="0"/>
          </a:p>
          <a:p>
            <a:pPr algn="r"/>
            <a:endParaRPr lang="nl-NL" sz="1100" b="0" dirty="0"/>
          </a:p>
          <a:p>
            <a:pPr algn="r"/>
            <a:endParaRPr lang="nl-NL" sz="1100" b="0" dirty="0"/>
          </a:p>
          <a:p>
            <a:pPr algn="r"/>
            <a:endParaRPr lang="nl-NL" sz="1100" b="0" dirty="0"/>
          </a:p>
          <a:p>
            <a:pPr algn="r"/>
            <a:r>
              <a:rPr lang="nl-NL" sz="1100" b="0" dirty="0"/>
              <a:t>Tip: Klik op </a:t>
            </a:r>
            <a:r>
              <a:rPr lang="nl-NL" sz="1100" b="1" dirty="0"/>
              <a:t>‘opmaak van bron behouden’ </a:t>
            </a:r>
            <a:r>
              <a:rPr lang="nl-NL" sz="1100" b="0" i="0" dirty="0"/>
              <a:t>wanneer je een slide kopieert uit de selectie met eindbladen</a:t>
            </a:r>
          </a:p>
          <a:p>
            <a:pPr algn="r"/>
            <a:endParaRPr lang="nl-NL" sz="1100" b="1" dirty="0"/>
          </a:p>
        </p:txBody>
      </p:sp>
    </p:spTree>
    <p:extLst>
      <p:ext uri="{BB962C8B-B14F-4D97-AF65-F5344CB8AC3E}">
        <p14:creationId xmlns:p14="http://schemas.microsoft.com/office/powerpoint/2010/main" val="969900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Eindblad keuze 2">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029C55E1-E074-4802-A0C9-DB0F6D898C75}"/>
              </a:ext>
            </a:extLst>
          </p:cNvPr>
          <p:cNvSpPr/>
          <p:nvPr userDrawn="1"/>
        </p:nvSpPr>
        <p:spPr>
          <a:xfrm>
            <a:off x="6471919"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berg, lucht, buiten, person&#10;&#10;Automatisch gegenereerde beschrijving">
            <a:extLst>
              <a:ext uri="{FF2B5EF4-FFF2-40B4-BE49-F238E27FC236}">
                <a16:creationId xmlns:a16="http://schemas.microsoft.com/office/drawing/2014/main" id="{43044C0F-57E7-42AF-B686-78997248A72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5720081" y="366012"/>
            <a:ext cx="5686471" cy="6125976"/>
          </a:xfrm>
          <a:prstGeom prst="rect">
            <a:avLst/>
          </a:prstGeom>
        </p:spPr>
      </p:pic>
      <p:sp>
        <p:nvSpPr>
          <p:cNvPr id="18" name="Rechthoek 17">
            <a:extLst>
              <a:ext uri="{FF2B5EF4-FFF2-40B4-BE49-F238E27FC236}">
                <a16:creationId xmlns:a16="http://schemas.microsoft.com/office/drawing/2014/main" id="{6B9F8F0D-BA46-4229-8C21-CD1BEFCE2123}"/>
              </a:ext>
            </a:extLst>
          </p:cNvPr>
          <p:cNvSpPr/>
          <p:nvPr userDrawn="1"/>
        </p:nvSpPr>
        <p:spPr>
          <a:xfrm>
            <a:off x="0" y="0"/>
            <a:ext cx="388883" cy="2123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a:extLst>
              <a:ext uri="{FF2B5EF4-FFF2-40B4-BE49-F238E27FC236}">
                <a16:creationId xmlns:a16="http://schemas.microsoft.com/office/drawing/2014/main" id="{6D8F5DF8-805D-4EED-8B4F-21C0C709FD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14" name="Tekstvak 13">
            <a:extLst>
              <a:ext uri="{FF2B5EF4-FFF2-40B4-BE49-F238E27FC236}">
                <a16:creationId xmlns:a16="http://schemas.microsoft.com/office/drawing/2014/main" id="{A8B82D24-FF7F-473E-AB53-F06B02329923}"/>
              </a:ext>
            </a:extLst>
          </p:cNvPr>
          <p:cNvSpPr txBox="1"/>
          <p:nvPr userDrawn="1"/>
        </p:nvSpPr>
        <p:spPr>
          <a:xfrm>
            <a:off x="-2068286" y="333823"/>
            <a:ext cx="1915886" cy="3139321"/>
          </a:xfrm>
          <a:prstGeom prst="rect">
            <a:avLst/>
          </a:prstGeom>
          <a:noFill/>
        </p:spPr>
        <p:txBody>
          <a:bodyPr wrap="square" rtlCol="0">
            <a:spAutoFit/>
          </a:bodyPr>
          <a:lstStyle/>
          <a:p>
            <a:pPr algn="r"/>
            <a:r>
              <a:rPr lang="nl-NL" sz="1100" b="1" dirty="0"/>
              <a:t>Eindpagina</a:t>
            </a:r>
          </a:p>
          <a:p>
            <a:pPr algn="r"/>
            <a:r>
              <a:rPr lang="nl-NL" sz="1100" b="1" dirty="0"/>
              <a:t>keuze 2</a:t>
            </a:r>
          </a:p>
          <a:p>
            <a:pPr algn="r"/>
            <a:endParaRPr lang="nl-NL" sz="1100" b="1" dirty="0"/>
          </a:p>
          <a:p>
            <a:pPr algn="r"/>
            <a:endParaRPr lang="nl-NL" sz="1100" b="1" dirty="0"/>
          </a:p>
          <a:p>
            <a:pPr algn="r"/>
            <a:r>
              <a:rPr lang="nl-NL" sz="1100" b="0" dirty="0"/>
              <a:t>Liever een andere afbeelding? Klik op het mapje voor de selectie met eindbladen</a:t>
            </a:r>
          </a:p>
          <a:p>
            <a:pPr algn="r"/>
            <a:endParaRPr lang="nl-NL" sz="1100" b="0" dirty="0"/>
          </a:p>
          <a:p>
            <a:pPr algn="r"/>
            <a:endParaRPr lang="nl-NL" sz="1100" b="0" dirty="0"/>
          </a:p>
          <a:p>
            <a:pPr algn="r"/>
            <a:endParaRPr lang="nl-NL" sz="1100" b="0" dirty="0"/>
          </a:p>
          <a:p>
            <a:pPr algn="r"/>
            <a:endParaRPr lang="nl-NL" sz="1100" b="0" dirty="0"/>
          </a:p>
          <a:p>
            <a:pPr algn="r"/>
            <a:endParaRPr lang="nl-NL" sz="1100" b="0" dirty="0"/>
          </a:p>
          <a:p>
            <a:pPr algn="r"/>
            <a:r>
              <a:rPr lang="nl-NL" sz="1100" b="0" dirty="0"/>
              <a:t>Tip: Klik op </a:t>
            </a:r>
            <a:r>
              <a:rPr lang="nl-NL" sz="1100" b="1" dirty="0"/>
              <a:t>‘opmaak van bron behouden’ </a:t>
            </a:r>
            <a:r>
              <a:rPr lang="nl-NL" sz="1100" b="0" i="0" dirty="0"/>
              <a:t>wanneer je een slide kopieert uit de selectie met eindbladen</a:t>
            </a:r>
          </a:p>
          <a:p>
            <a:pPr algn="r"/>
            <a:endParaRPr lang="nl-NL" sz="1100" b="1" dirty="0"/>
          </a:p>
        </p:txBody>
      </p:sp>
      <p:pic>
        <p:nvPicPr>
          <p:cNvPr id="4" name="Afbeelding 3" descr="Afbeelding met persoon, boom, vasthouden, hand&#10;&#10;Automatisch gegenereerde beschrijving">
            <a:extLst>
              <a:ext uri="{FF2B5EF4-FFF2-40B4-BE49-F238E27FC236}">
                <a16:creationId xmlns:a16="http://schemas.microsoft.com/office/drawing/2014/main" id="{445EE434-D0BB-A3E7-5EEF-2FFC2D08698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5720080" y="366012"/>
            <a:ext cx="5686472" cy="6125976"/>
          </a:xfrm>
          <a:prstGeom prst="rect">
            <a:avLst/>
          </a:prstGeom>
        </p:spPr>
      </p:pic>
      <p:sp>
        <p:nvSpPr>
          <p:cNvPr id="12" name="Rechthoek 11">
            <a:extLst>
              <a:ext uri="{FF2B5EF4-FFF2-40B4-BE49-F238E27FC236}">
                <a16:creationId xmlns:a16="http://schemas.microsoft.com/office/drawing/2014/main" id="{AEFF7CE9-4076-46F3-8E1C-A8A33BAF4147}"/>
              </a:ext>
            </a:extLst>
          </p:cNvPr>
          <p:cNvSpPr/>
          <p:nvPr userDrawn="1"/>
        </p:nvSpPr>
        <p:spPr>
          <a:xfrm flipH="1">
            <a:off x="5709918" y="366012"/>
            <a:ext cx="5696634" cy="6125976"/>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Tijdelijke aanduiding voor tekst 29">
            <a:extLst>
              <a:ext uri="{FF2B5EF4-FFF2-40B4-BE49-F238E27FC236}">
                <a16:creationId xmlns:a16="http://schemas.microsoft.com/office/drawing/2014/main" id="{1ABCDEF0-9424-4056-808F-CF0F195BA73C}"/>
              </a:ext>
            </a:extLst>
          </p:cNvPr>
          <p:cNvSpPr>
            <a:spLocks noGrp="1"/>
          </p:cNvSpPr>
          <p:nvPr>
            <p:ph type="body" sz="quarter" idx="18" hasCustomPrompt="1"/>
          </p:nvPr>
        </p:nvSpPr>
        <p:spPr>
          <a:xfrm>
            <a:off x="903288" y="2921000"/>
            <a:ext cx="6630987" cy="796925"/>
          </a:xfrm>
        </p:spPr>
        <p:txBody>
          <a:bodyPr anchor="b">
            <a:normAutofit/>
          </a:bodyPr>
          <a:lstStyle>
            <a:lvl1pPr marL="0" indent="0">
              <a:buNone/>
              <a:defRPr sz="3600" b="1"/>
            </a:lvl1pPr>
          </a:lstStyle>
          <a:p>
            <a:pPr lvl="0"/>
            <a:r>
              <a:rPr lang="nl-NL" dirty="0"/>
              <a:t>Bedankt voor uw aandacht!</a:t>
            </a:r>
          </a:p>
        </p:txBody>
      </p:sp>
    </p:spTree>
    <p:extLst>
      <p:ext uri="{BB962C8B-B14F-4D97-AF65-F5344CB8AC3E}">
        <p14:creationId xmlns:p14="http://schemas.microsoft.com/office/powerpoint/2010/main" val="1305112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indblad printversie">
    <p:bg>
      <p:bgPr>
        <a:solidFill>
          <a:schemeClr val="bg2"/>
        </a:solidFill>
        <a:effectLst/>
      </p:bgPr>
    </p:bg>
    <p:spTree>
      <p:nvGrpSpPr>
        <p:cNvPr id="1" name=""/>
        <p:cNvGrpSpPr/>
        <p:nvPr/>
      </p:nvGrpSpPr>
      <p:grpSpPr>
        <a:xfrm>
          <a:off x="0" y="0"/>
          <a:ext cx="0" cy="0"/>
          <a:chOff x="0" y="0"/>
          <a:chExt cx="0" cy="0"/>
        </a:xfrm>
      </p:grpSpPr>
      <p:sp>
        <p:nvSpPr>
          <p:cNvPr id="17" name="Tijdelijke aanduiding voor tekst 16"/>
          <p:cNvSpPr>
            <a:spLocks noGrp="1"/>
          </p:cNvSpPr>
          <p:nvPr>
            <p:ph type="body" sz="quarter" idx="11" hasCustomPrompt="1"/>
          </p:nvPr>
        </p:nvSpPr>
        <p:spPr>
          <a:xfrm>
            <a:off x="902550" y="2952853"/>
            <a:ext cx="6631512" cy="796718"/>
          </a:xfrm>
        </p:spPr>
        <p:txBody>
          <a:bodyPr anchor="b">
            <a:normAutofit/>
          </a:bodyPr>
          <a:lstStyle>
            <a:lvl1pPr marL="0" indent="0">
              <a:buNone/>
              <a:defRPr sz="3600" b="1" baseline="0">
                <a:solidFill>
                  <a:schemeClr val="bg1"/>
                </a:solidFill>
                <a:latin typeface="+mn-lt"/>
              </a:defRPr>
            </a:lvl1pPr>
          </a:lstStyle>
          <a:p>
            <a:pPr lvl="0"/>
            <a:r>
              <a:rPr lang="nl-NL" dirty="0"/>
              <a:t>Bedankt voor uw aandacht!</a:t>
            </a:r>
          </a:p>
        </p:txBody>
      </p:sp>
      <p:pic>
        <p:nvPicPr>
          <p:cNvPr id="6" name="Afbeelding 5">
            <a:extLst>
              <a:ext uri="{FF2B5EF4-FFF2-40B4-BE49-F238E27FC236}">
                <a16:creationId xmlns:a16="http://schemas.microsoft.com/office/drawing/2014/main" id="{51D39B8A-56E2-4FEB-B0EE-24E70840DB6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8" name="Tekstvak 7">
            <a:extLst>
              <a:ext uri="{FF2B5EF4-FFF2-40B4-BE49-F238E27FC236}">
                <a16:creationId xmlns:a16="http://schemas.microsoft.com/office/drawing/2014/main" id="{53C0571E-15F8-4E47-A3BB-149AD05757C4}"/>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Eindblad</a:t>
            </a:r>
          </a:p>
          <a:p>
            <a:pPr algn="r"/>
            <a:r>
              <a:rPr lang="nl-NL" sz="1100" b="1" dirty="0"/>
              <a:t>printversie</a:t>
            </a:r>
          </a:p>
        </p:txBody>
      </p:sp>
    </p:spTree>
    <p:extLst>
      <p:ext uri="{BB962C8B-B14F-4D97-AF65-F5344CB8AC3E}">
        <p14:creationId xmlns:p14="http://schemas.microsoft.com/office/powerpoint/2010/main" val="283099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co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9963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Voorpagina keuze 2">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029C55E1-E074-4802-A0C9-DB0F6D898C75}"/>
              </a:ext>
            </a:extLst>
          </p:cNvPr>
          <p:cNvSpPr/>
          <p:nvPr userDrawn="1"/>
        </p:nvSpPr>
        <p:spPr>
          <a:xfrm>
            <a:off x="6471919"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E0842CBB-620C-4077-90A4-26142EA037A9}"/>
              </a:ext>
            </a:extLst>
          </p:cNvPr>
          <p:cNvSpPr txBox="1"/>
          <p:nvPr userDrawn="1"/>
        </p:nvSpPr>
        <p:spPr>
          <a:xfrm>
            <a:off x="902549" y="6000497"/>
            <a:ext cx="6631514" cy="276999"/>
          </a:xfrm>
          <a:prstGeom prst="rect">
            <a:avLst/>
          </a:prstGeom>
          <a:noFill/>
        </p:spPr>
        <p:txBody>
          <a:bodyPr wrap="square" rtlCol="0">
            <a:spAutoFit/>
          </a:bodyPr>
          <a:lstStyle/>
          <a:p>
            <a:r>
              <a:rPr lang="nl-NL" sz="1200" b="1" dirty="0">
                <a:solidFill>
                  <a:schemeClr val="bg1"/>
                </a:solidFill>
              </a:rPr>
              <a:t>Uw partner voor het Pensioenakkoord</a:t>
            </a:r>
          </a:p>
        </p:txBody>
      </p:sp>
      <p:sp>
        <p:nvSpPr>
          <p:cNvPr id="18" name="Rechthoek 17">
            <a:extLst>
              <a:ext uri="{FF2B5EF4-FFF2-40B4-BE49-F238E27FC236}">
                <a16:creationId xmlns:a16="http://schemas.microsoft.com/office/drawing/2014/main" id="{6B9F8F0D-BA46-4229-8C21-CD1BEFCE2123}"/>
              </a:ext>
            </a:extLst>
          </p:cNvPr>
          <p:cNvSpPr/>
          <p:nvPr userDrawn="1"/>
        </p:nvSpPr>
        <p:spPr>
          <a:xfrm>
            <a:off x="0" y="0"/>
            <a:ext cx="388883" cy="2123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a:extLst>
              <a:ext uri="{FF2B5EF4-FFF2-40B4-BE49-F238E27FC236}">
                <a16:creationId xmlns:a16="http://schemas.microsoft.com/office/drawing/2014/main" id="{6D8F5DF8-805D-4EED-8B4F-21C0C709FD3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11" name="Tekstvak 10">
            <a:extLst>
              <a:ext uri="{FF2B5EF4-FFF2-40B4-BE49-F238E27FC236}">
                <a16:creationId xmlns:a16="http://schemas.microsoft.com/office/drawing/2014/main" id="{97695F46-5996-4A63-8094-ED279D5BA611}"/>
              </a:ext>
            </a:extLst>
          </p:cNvPr>
          <p:cNvSpPr txBox="1"/>
          <p:nvPr userDrawn="1"/>
        </p:nvSpPr>
        <p:spPr>
          <a:xfrm>
            <a:off x="-2068286" y="333823"/>
            <a:ext cx="1915886" cy="2970044"/>
          </a:xfrm>
          <a:prstGeom prst="rect">
            <a:avLst/>
          </a:prstGeom>
          <a:noFill/>
        </p:spPr>
        <p:txBody>
          <a:bodyPr wrap="square" rtlCol="0">
            <a:spAutoFit/>
          </a:bodyPr>
          <a:lstStyle/>
          <a:p>
            <a:pPr algn="r"/>
            <a:r>
              <a:rPr lang="nl-NL" sz="1100" b="1" dirty="0"/>
              <a:t>Voorpagina </a:t>
            </a:r>
          </a:p>
          <a:p>
            <a:pPr algn="r"/>
            <a:r>
              <a:rPr lang="nl-NL" sz="1100" b="1" dirty="0"/>
              <a:t>keuze 2</a:t>
            </a:r>
          </a:p>
          <a:p>
            <a:pPr algn="r"/>
            <a:endParaRPr lang="nl-NL" sz="1100" b="1" dirty="0"/>
          </a:p>
          <a:p>
            <a:pPr algn="r"/>
            <a:endParaRPr lang="nl-NL" sz="1100" b="1" dirty="0"/>
          </a:p>
          <a:p>
            <a:pPr algn="r"/>
            <a:r>
              <a:rPr lang="nl-NL" sz="1100" b="0" dirty="0"/>
              <a:t>Liever een andere afbeelding? Klik op het mapje voor de selectie met voorbladen</a:t>
            </a:r>
          </a:p>
          <a:p>
            <a:pPr algn="r"/>
            <a:endParaRPr lang="nl-NL" sz="1100" b="0" dirty="0"/>
          </a:p>
          <a:p>
            <a:pPr algn="r"/>
            <a:endParaRPr lang="nl-NL" sz="1100" b="0" dirty="0"/>
          </a:p>
          <a:p>
            <a:pPr algn="r"/>
            <a:endParaRPr lang="nl-NL" sz="1100" b="0" dirty="0"/>
          </a:p>
          <a:p>
            <a:pPr algn="r"/>
            <a:endParaRPr lang="nl-NL" sz="1100" b="0" dirty="0"/>
          </a:p>
          <a:p>
            <a:pPr algn="r"/>
            <a:endParaRPr lang="nl-NL" sz="1100" b="0" dirty="0"/>
          </a:p>
          <a:p>
            <a:pPr algn="r"/>
            <a:r>
              <a:rPr lang="nl-NL" sz="1100" b="0" dirty="0"/>
              <a:t>Tip: Klik op </a:t>
            </a:r>
            <a:r>
              <a:rPr lang="nl-NL" sz="1100" b="1" dirty="0"/>
              <a:t>‘opmaak van bron behouden’ </a:t>
            </a:r>
            <a:r>
              <a:rPr lang="nl-NL" sz="1100" b="0" i="0" dirty="0"/>
              <a:t>wanneer je een slide kopieert uit de selectie met voorbladen</a:t>
            </a:r>
          </a:p>
        </p:txBody>
      </p:sp>
      <p:pic>
        <p:nvPicPr>
          <p:cNvPr id="4" name="Afbeelding 3" descr="Afbeelding met hemel, persoon, wolk, buitenshuis&#10;&#10;Automatisch gegenereerde beschrijving">
            <a:extLst>
              <a:ext uri="{FF2B5EF4-FFF2-40B4-BE49-F238E27FC236}">
                <a16:creationId xmlns:a16="http://schemas.microsoft.com/office/drawing/2014/main" id="{4AD2424A-656D-F192-BCAD-01E235048EF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680656" y="366991"/>
            <a:ext cx="5682830" cy="6124017"/>
          </a:xfrm>
          <a:prstGeom prst="rect">
            <a:avLst/>
          </a:prstGeom>
        </p:spPr>
      </p:pic>
      <p:sp>
        <p:nvSpPr>
          <p:cNvPr id="12" name="Rechthoek 11">
            <a:extLst>
              <a:ext uri="{FF2B5EF4-FFF2-40B4-BE49-F238E27FC236}">
                <a16:creationId xmlns:a16="http://schemas.microsoft.com/office/drawing/2014/main" id="{AEFF7CE9-4076-46F3-8E1C-A8A33BAF4147}"/>
              </a:ext>
            </a:extLst>
          </p:cNvPr>
          <p:cNvSpPr/>
          <p:nvPr userDrawn="1"/>
        </p:nvSpPr>
        <p:spPr>
          <a:xfrm flipH="1">
            <a:off x="5673754" y="365032"/>
            <a:ext cx="5696634" cy="6125976"/>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Tijdelijke aanduiding voor tekst 29">
            <a:extLst>
              <a:ext uri="{FF2B5EF4-FFF2-40B4-BE49-F238E27FC236}">
                <a16:creationId xmlns:a16="http://schemas.microsoft.com/office/drawing/2014/main" id="{1ABCDEF0-9424-4056-808F-CF0F195BA73C}"/>
              </a:ext>
            </a:extLst>
          </p:cNvPr>
          <p:cNvSpPr>
            <a:spLocks noGrp="1"/>
          </p:cNvSpPr>
          <p:nvPr>
            <p:ph type="body" sz="quarter" idx="18" hasCustomPrompt="1"/>
          </p:nvPr>
        </p:nvSpPr>
        <p:spPr>
          <a:xfrm>
            <a:off x="903288" y="2921000"/>
            <a:ext cx="6630987" cy="796925"/>
          </a:xfrm>
        </p:spPr>
        <p:txBody>
          <a:bodyPr anchor="b">
            <a:normAutofit/>
          </a:bodyPr>
          <a:lstStyle>
            <a:lvl1pPr marL="0" indent="0">
              <a:buNone/>
              <a:defRPr sz="3600" b="1"/>
            </a:lvl1pPr>
          </a:lstStyle>
          <a:p>
            <a:pPr lvl="0"/>
            <a:r>
              <a:rPr lang="nl-NL" dirty="0"/>
              <a:t>Titel presentatie</a:t>
            </a:r>
          </a:p>
        </p:txBody>
      </p:sp>
      <p:sp>
        <p:nvSpPr>
          <p:cNvPr id="32" name="Tijdelijke aanduiding voor tekst 31">
            <a:extLst>
              <a:ext uri="{FF2B5EF4-FFF2-40B4-BE49-F238E27FC236}">
                <a16:creationId xmlns:a16="http://schemas.microsoft.com/office/drawing/2014/main" id="{41E3240B-016C-4B7E-AD1E-9F9C96987D47}"/>
              </a:ext>
            </a:extLst>
          </p:cNvPr>
          <p:cNvSpPr>
            <a:spLocks noGrp="1"/>
          </p:cNvSpPr>
          <p:nvPr>
            <p:ph type="body" sz="quarter" idx="19" hasCustomPrompt="1"/>
          </p:nvPr>
        </p:nvSpPr>
        <p:spPr>
          <a:xfrm>
            <a:off x="903288" y="3743325"/>
            <a:ext cx="6630987" cy="796925"/>
          </a:xfrm>
        </p:spPr>
        <p:txBody>
          <a:bodyPr>
            <a:normAutofit/>
          </a:bodyPr>
          <a:lstStyle>
            <a:lvl1pPr marL="0" indent="0">
              <a:buNone/>
              <a:defRPr sz="2400" b="1"/>
            </a:lvl1pPr>
          </a:lstStyle>
          <a:p>
            <a:pPr lvl="0"/>
            <a:r>
              <a:rPr lang="nl-NL" dirty="0"/>
              <a:t>Ondertitel presentatie</a:t>
            </a:r>
          </a:p>
        </p:txBody>
      </p:sp>
      <p:sp>
        <p:nvSpPr>
          <p:cNvPr id="34" name="Tijdelijke aanduiding voor tekst 33">
            <a:extLst>
              <a:ext uri="{FF2B5EF4-FFF2-40B4-BE49-F238E27FC236}">
                <a16:creationId xmlns:a16="http://schemas.microsoft.com/office/drawing/2014/main" id="{15006A9F-1904-407B-AF74-6571E179089C}"/>
              </a:ext>
            </a:extLst>
          </p:cNvPr>
          <p:cNvSpPr>
            <a:spLocks noGrp="1"/>
          </p:cNvSpPr>
          <p:nvPr>
            <p:ph type="body" sz="quarter" idx="20" hasCustomPrompt="1"/>
          </p:nvPr>
        </p:nvSpPr>
        <p:spPr>
          <a:xfrm>
            <a:off x="903288" y="5549900"/>
            <a:ext cx="6630987" cy="411163"/>
          </a:xfrm>
        </p:spPr>
        <p:txBody>
          <a:bodyPr anchor="b">
            <a:normAutofit/>
          </a:bodyPr>
          <a:lstStyle>
            <a:lvl1pPr marL="0" indent="0">
              <a:buNone/>
              <a:defRPr sz="1200"/>
            </a:lvl1pPr>
            <a:lvl2pPr marL="457200" indent="0">
              <a:buNone/>
              <a:defRPr/>
            </a:lvl2pPr>
          </a:lstStyle>
          <a:p>
            <a:pPr lvl="0"/>
            <a:r>
              <a:rPr lang="nl-NL" dirty="0"/>
              <a:t>Datum | Naam</a:t>
            </a:r>
          </a:p>
        </p:txBody>
      </p:sp>
    </p:spTree>
    <p:extLst>
      <p:ext uri="{BB962C8B-B14F-4D97-AF65-F5344CB8AC3E}">
        <p14:creationId xmlns:p14="http://schemas.microsoft.com/office/powerpoint/2010/main" val="24295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pagina printversie">
    <p:spTree>
      <p:nvGrpSpPr>
        <p:cNvPr id="1" name=""/>
        <p:cNvGrpSpPr/>
        <p:nvPr/>
      </p:nvGrpSpPr>
      <p:grpSpPr>
        <a:xfrm>
          <a:off x="0" y="0"/>
          <a:ext cx="0" cy="0"/>
          <a:chOff x="0" y="0"/>
          <a:chExt cx="0" cy="0"/>
        </a:xfrm>
      </p:grpSpPr>
      <p:pic>
        <p:nvPicPr>
          <p:cNvPr id="23" name="Afbeelding 22">
            <a:extLst>
              <a:ext uri="{FF2B5EF4-FFF2-40B4-BE49-F238E27FC236}">
                <a16:creationId xmlns:a16="http://schemas.microsoft.com/office/drawing/2014/main" id="{6D8F5DF8-805D-4EED-8B4F-21C0C709FD3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6600" y="725709"/>
            <a:ext cx="4075852" cy="1259155"/>
          </a:xfrm>
          <a:prstGeom prst="rect">
            <a:avLst/>
          </a:prstGeom>
        </p:spPr>
      </p:pic>
      <p:sp>
        <p:nvSpPr>
          <p:cNvPr id="30" name="Tijdelijke aanduiding voor tekst 29">
            <a:extLst>
              <a:ext uri="{FF2B5EF4-FFF2-40B4-BE49-F238E27FC236}">
                <a16:creationId xmlns:a16="http://schemas.microsoft.com/office/drawing/2014/main" id="{1ABCDEF0-9424-4056-808F-CF0F195BA73C}"/>
              </a:ext>
            </a:extLst>
          </p:cNvPr>
          <p:cNvSpPr>
            <a:spLocks noGrp="1"/>
          </p:cNvSpPr>
          <p:nvPr>
            <p:ph type="body" sz="quarter" idx="18" hasCustomPrompt="1"/>
          </p:nvPr>
        </p:nvSpPr>
        <p:spPr>
          <a:xfrm>
            <a:off x="903288" y="2921000"/>
            <a:ext cx="6630987" cy="796925"/>
          </a:xfrm>
        </p:spPr>
        <p:txBody>
          <a:bodyPr anchor="b">
            <a:normAutofit/>
          </a:bodyPr>
          <a:lstStyle>
            <a:lvl1pPr marL="0" indent="0">
              <a:buNone/>
              <a:defRPr sz="3600" b="1">
                <a:latin typeface="+mn-lt"/>
              </a:defRPr>
            </a:lvl1pPr>
          </a:lstStyle>
          <a:p>
            <a:pPr lvl="0"/>
            <a:r>
              <a:rPr lang="nl-NL" dirty="0"/>
              <a:t>Titel presentatie</a:t>
            </a:r>
          </a:p>
        </p:txBody>
      </p:sp>
      <p:sp>
        <p:nvSpPr>
          <p:cNvPr id="32" name="Tijdelijke aanduiding voor tekst 31">
            <a:extLst>
              <a:ext uri="{FF2B5EF4-FFF2-40B4-BE49-F238E27FC236}">
                <a16:creationId xmlns:a16="http://schemas.microsoft.com/office/drawing/2014/main" id="{41E3240B-016C-4B7E-AD1E-9F9C96987D47}"/>
              </a:ext>
            </a:extLst>
          </p:cNvPr>
          <p:cNvSpPr>
            <a:spLocks noGrp="1"/>
          </p:cNvSpPr>
          <p:nvPr>
            <p:ph type="body" sz="quarter" idx="19" hasCustomPrompt="1"/>
          </p:nvPr>
        </p:nvSpPr>
        <p:spPr>
          <a:xfrm>
            <a:off x="903288" y="3743325"/>
            <a:ext cx="6630987" cy="796925"/>
          </a:xfrm>
        </p:spPr>
        <p:txBody>
          <a:bodyPr>
            <a:normAutofit/>
          </a:bodyPr>
          <a:lstStyle>
            <a:lvl1pPr marL="0" indent="0">
              <a:buNone/>
              <a:defRPr sz="2400" b="1">
                <a:latin typeface="+mn-lt"/>
              </a:defRPr>
            </a:lvl1pPr>
          </a:lstStyle>
          <a:p>
            <a:pPr lvl="0"/>
            <a:r>
              <a:rPr lang="nl-NL" dirty="0"/>
              <a:t>Ondertitel presentatie</a:t>
            </a:r>
          </a:p>
        </p:txBody>
      </p:sp>
      <p:sp>
        <p:nvSpPr>
          <p:cNvPr id="34" name="Tijdelijke aanduiding voor tekst 33">
            <a:extLst>
              <a:ext uri="{FF2B5EF4-FFF2-40B4-BE49-F238E27FC236}">
                <a16:creationId xmlns:a16="http://schemas.microsoft.com/office/drawing/2014/main" id="{15006A9F-1904-407B-AF74-6571E179089C}"/>
              </a:ext>
            </a:extLst>
          </p:cNvPr>
          <p:cNvSpPr>
            <a:spLocks noGrp="1"/>
          </p:cNvSpPr>
          <p:nvPr>
            <p:ph type="body" sz="quarter" idx="20" hasCustomPrompt="1"/>
          </p:nvPr>
        </p:nvSpPr>
        <p:spPr>
          <a:xfrm>
            <a:off x="903288" y="5549900"/>
            <a:ext cx="6630987" cy="411163"/>
          </a:xfrm>
        </p:spPr>
        <p:txBody>
          <a:bodyPr anchor="b">
            <a:normAutofit/>
          </a:bodyPr>
          <a:lstStyle>
            <a:lvl1pPr marL="0" indent="0">
              <a:buNone/>
              <a:defRPr sz="1200">
                <a:latin typeface="+mn-lt"/>
              </a:defRPr>
            </a:lvl1pPr>
            <a:lvl2pPr marL="457200" indent="0">
              <a:buNone/>
              <a:defRPr/>
            </a:lvl2pPr>
          </a:lstStyle>
          <a:p>
            <a:pPr lvl="0"/>
            <a:r>
              <a:rPr lang="nl-NL" dirty="0"/>
              <a:t>Datum | Naam</a:t>
            </a:r>
          </a:p>
        </p:txBody>
      </p:sp>
      <p:sp>
        <p:nvSpPr>
          <p:cNvPr id="2" name="Tekstvak 1">
            <a:extLst>
              <a:ext uri="{FF2B5EF4-FFF2-40B4-BE49-F238E27FC236}">
                <a16:creationId xmlns:a16="http://schemas.microsoft.com/office/drawing/2014/main" id="{A75E63FE-B759-40D5-BD9C-B01D9DC23681}"/>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Voorpagina</a:t>
            </a:r>
          </a:p>
          <a:p>
            <a:pPr algn="r"/>
            <a:r>
              <a:rPr lang="nl-NL" sz="1100" b="1" dirty="0"/>
              <a:t>printversie</a:t>
            </a:r>
          </a:p>
        </p:txBody>
      </p:sp>
    </p:spTree>
    <p:extLst>
      <p:ext uri="{BB962C8B-B14F-4D97-AF65-F5344CB8AC3E}">
        <p14:creationId xmlns:p14="http://schemas.microsoft.com/office/powerpoint/2010/main" val="3261679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ofdstukpagina 3">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persoon, Menselijk gezicht, kleding, glimlach&#10;&#10;Automatisch gegenereerde beschrijving">
            <a:extLst>
              <a:ext uri="{FF2B5EF4-FFF2-40B4-BE49-F238E27FC236}">
                <a16:creationId xmlns:a16="http://schemas.microsoft.com/office/drawing/2014/main" id="{2A88D71E-5832-EC54-A452-BD5F08A5853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48" y="401119"/>
            <a:ext cx="6105528" cy="6092338"/>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30551" y="381963"/>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147020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pagina 10">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overdekt, computerbeeldscherm, persoon, Kantoorgebouw&#10;&#10;Automatisch gegenereerde beschrijving">
            <a:extLst>
              <a:ext uri="{FF2B5EF4-FFF2-40B4-BE49-F238E27FC236}">
                <a16:creationId xmlns:a16="http://schemas.microsoft.com/office/drawing/2014/main" id="{FCCDBB50-648C-01A0-4178-5091A4E8F81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2" y="414858"/>
            <a:ext cx="6096002" cy="6074584"/>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21029" y="396403"/>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161158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oofdstukpagina 4">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descr="Afbeelding met persoon, kleding, Menselijk gezicht, overdekt&#10;&#10;Automatisch gegenereerde beschrijving">
            <a:extLst>
              <a:ext uri="{FF2B5EF4-FFF2-40B4-BE49-F238E27FC236}">
                <a16:creationId xmlns:a16="http://schemas.microsoft.com/office/drawing/2014/main" id="{10267D70-B485-3B42-93D5-0BCBC240AC4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551" y="389533"/>
            <a:ext cx="6060261" cy="6085636"/>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43162" y="368548"/>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
        <p:nvSpPr>
          <p:cNvPr id="8" name="Tekstvak 7">
            <a:extLst>
              <a:ext uri="{FF2B5EF4-FFF2-40B4-BE49-F238E27FC236}">
                <a16:creationId xmlns:a16="http://schemas.microsoft.com/office/drawing/2014/main" id="{50507066-352D-4AC3-BA22-E7F40032A673}"/>
              </a:ext>
            </a:extLst>
          </p:cNvPr>
          <p:cNvSpPr txBox="1"/>
          <p:nvPr userDrawn="1"/>
        </p:nvSpPr>
        <p:spPr>
          <a:xfrm>
            <a:off x="-2068286" y="333823"/>
            <a:ext cx="1915886" cy="430887"/>
          </a:xfrm>
          <a:prstGeom prst="rect">
            <a:avLst/>
          </a:prstGeom>
          <a:noFill/>
        </p:spPr>
        <p:txBody>
          <a:bodyPr wrap="square" rtlCol="0">
            <a:spAutoFit/>
          </a:bodyPr>
          <a:lstStyle/>
          <a:p>
            <a:pPr algn="r"/>
            <a:r>
              <a:rPr lang="nl-NL" sz="1100" b="1" dirty="0"/>
              <a:t>Hoofdstukpagina </a:t>
            </a:r>
          </a:p>
          <a:p>
            <a:pPr algn="r"/>
            <a:r>
              <a:rPr lang="nl-NL" sz="1100" b="1" dirty="0"/>
              <a:t>keuze 2</a:t>
            </a:r>
          </a:p>
        </p:txBody>
      </p:sp>
    </p:spTree>
    <p:extLst>
      <p:ext uri="{BB962C8B-B14F-4D97-AF65-F5344CB8AC3E}">
        <p14:creationId xmlns:p14="http://schemas.microsoft.com/office/powerpoint/2010/main" val="177084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pagina 1">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descr="Afbeelding met overdekt, persoon, kleding, computer&#10;&#10;Automatisch gegenereerde beschrijving">
            <a:extLst>
              <a:ext uri="{FF2B5EF4-FFF2-40B4-BE49-F238E27FC236}">
                <a16:creationId xmlns:a16="http://schemas.microsoft.com/office/drawing/2014/main" id="{FC138FB7-449C-516F-7B58-8C540F80E11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8267" y="432892"/>
            <a:ext cx="6088285" cy="6051855"/>
          </a:xfrm>
          <a:prstGeom prst="rect">
            <a:avLst/>
          </a:prstGeom>
        </p:spPr>
      </p:pic>
      <p:sp>
        <p:nvSpPr>
          <p:cNvPr id="9" name="Rechthoek 8">
            <a:extLst>
              <a:ext uri="{FF2B5EF4-FFF2-40B4-BE49-F238E27FC236}">
                <a16:creationId xmlns:a16="http://schemas.microsoft.com/office/drawing/2014/main" id="{AB988A15-960D-4D10-AEFB-02F000DC3A49}"/>
              </a:ext>
            </a:extLst>
          </p:cNvPr>
          <p:cNvSpPr/>
          <p:nvPr userDrawn="1"/>
        </p:nvSpPr>
        <p:spPr>
          <a:xfrm>
            <a:off x="738267" y="373253"/>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
        <p:nvSpPr>
          <p:cNvPr id="8" name="Tekstvak 7">
            <a:extLst>
              <a:ext uri="{FF2B5EF4-FFF2-40B4-BE49-F238E27FC236}">
                <a16:creationId xmlns:a16="http://schemas.microsoft.com/office/drawing/2014/main" id="{270C014A-9581-4FC3-99B7-12672E61D96A}"/>
              </a:ext>
            </a:extLst>
          </p:cNvPr>
          <p:cNvSpPr txBox="1"/>
          <p:nvPr userDrawn="1"/>
        </p:nvSpPr>
        <p:spPr>
          <a:xfrm>
            <a:off x="-2068286" y="333823"/>
            <a:ext cx="1915886" cy="2292935"/>
          </a:xfrm>
          <a:prstGeom prst="rect">
            <a:avLst/>
          </a:prstGeom>
          <a:noFill/>
        </p:spPr>
        <p:txBody>
          <a:bodyPr wrap="square" rtlCol="0">
            <a:spAutoFit/>
          </a:bodyPr>
          <a:lstStyle/>
          <a:p>
            <a:pPr algn="r"/>
            <a:r>
              <a:rPr lang="nl-NL" sz="1100" b="1" dirty="0"/>
              <a:t>Hoofdstukpagina </a:t>
            </a:r>
          </a:p>
          <a:p>
            <a:pPr algn="r"/>
            <a:endParaRPr lang="nl-NL" sz="1100" b="1"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100" b="0" dirty="0"/>
              <a:t>Liever een andere afbeelding? Klik op </a:t>
            </a:r>
            <a:r>
              <a:rPr lang="nl-NL" sz="1100" b="1" dirty="0"/>
              <a:t>nieuwe dia</a:t>
            </a:r>
            <a:r>
              <a:rPr lang="nl-NL" sz="1100" b="0" dirty="0"/>
              <a:t> voor de selectie tussenslides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100" b="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100" b="0" dirty="0"/>
              <a:t>Tip: Klik op </a:t>
            </a:r>
            <a:r>
              <a:rPr lang="nl-NL" sz="1100" b="1" dirty="0"/>
              <a:t>‘opmaak van bron behouden’ </a:t>
            </a:r>
            <a:r>
              <a:rPr lang="nl-NL" sz="1100" b="0" i="0" dirty="0"/>
              <a:t>wanneer je een slide kopieert uit de selectie met voorbladen</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100" b="0" dirty="0"/>
              <a:t> </a:t>
            </a:r>
          </a:p>
          <a:p>
            <a:pPr algn="r"/>
            <a:endParaRPr lang="nl-NL" sz="1100" b="1" dirty="0"/>
          </a:p>
        </p:txBody>
      </p:sp>
    </p:spTree>
    <p:extLst>
      <p:ext uri="{BB962C8B-B14F-4D97-AF65-F5344CB8AC3E}">
        <p14:creationId xmlns:p14="http://schemas.microsoft.com/office/powerpoint/2010/main" val="348544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pagina 5">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497F206-C1BA-4C57-96D8-67904046C25C}"/>
              </a:ext>
            </a:extLst>
          </p:cNvPr>
          <p:cNvSpPr/>
          <p:nvPr userDrawn="1"/>
        </p:nvSpPr>
        <p:spPr>
          <a:xfrm>
            <a:off x="388883" y="5628641"/>
            <a:ext cx="5320715" cy="1229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descr="Afbeelding met kleding, person, persoon, tekst&#10;&#10;Automatisch gegenereerde beschrijving">
            <a:extLst>
              <a:ext uri="{FF2B5EF4-FFF2-40B4-BE49-F238E27FC236}">
                <a16:creationId xmlns:a16="http://schemas.microsoft.com/office/drawing/2014/main" id="{A64CAAFD-E8E9-E815-4185-B32541A8816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44622" y="444903"/>
            <a:ext cx="6069936" cy="6049422"/>
          </a:xfrm>
          <a:prstGeom prst="rect">
            <a:avLst/>
          </a:prstGeom>
        </p:spPr>
      </p:pic>
      <p:sp>
        <p:nvSpPr>
          <p:cNvPr id="7" name="Rechthoek 6">
            <a:extLst>
              <a:ext uri="{FF2B5EF4-FFF2-40B4-BE49-F238E27FC236}">
                <a16:creationId xmlns:a16="http://schemas.microsoft.com/office/drawing/2014/main" id="{37E825F5-70E7-46BC-B1AF-D0BF46BCD4D1}"/>
              </a:ext>
            </a:extLst>
          </p:cNvPr>
          <p:cNvSpPr/>
          <p:nvPr userDrawn="1"/>
        </p:nvSpPr>
        <p:spPr>
          <a:xfrm>
            <a:off x="755333" y="379142"/>
            <a:ext cx="6105525" cy="6111494"/>
          </a:xfrm>
          <a:prstGeom prst="rect">
            <a:avLst/>
          </a:prstGeom>
          <a:gradFill flip="none" rotWithShape="1">
            <a:gsLst>
              <a:gs pos="0">
                <a:schemeClr val="bg2"/>
              </a:gs>
              <a:gs pos="100000">
                <a:schemeClr val="bg2">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222B849-EE64-48B3-9AD7-EBA27631E298}"/>
              </a:ext>
            </a:extLst>
          </p:cNvPr>
          <p:cNvSpPr>
            <a:spLocks noGrp="1"/>
          </p:cNvSpPr>
          <p:nvPr>
            <p:ph type="title" hasCustomPrompt="1"/>
          </p:nvPr>
        </p:nvSpPr>
        <p:spPr>
          <a:xfrm>
            <a:off x="5709598" y="2589519"/>
            <a:ext cx="6225228" cy="839481"/>
          </a:xfrm>
        </p:spPr>
        <p:txBody>
          <a:bodyPr anchor="b"/>
          <a:lstStyle>
            <a:lvl1pPr>
              <a:defRPr>
                <a:latin typeface="+mn-lt"/>
              </a:defRPr>
            </a:lvl1pPr>
          </a:lstStyle>
          <a:p>
            <a:r>
              <a:rPr lang="nl-NL" dirty="0"/>
              <a:t>Titel</a:t>
            </a:r>
          </a:p>
        </p:txBody>
      </p:sp>
      <p:sp>
        <p:nvSpPr>
          <p:cNvPr id="10" name="Tijdelijke aanduiding voor tekst 9">
            <a:extLst>
              <a:ext uri="{FF2B5EF4-FFF2-40B4-BE49-F238E27FC236}">
                <a16:creationId xmlns:a16="http://schemas.microsoft.com/office/drawing/2014/main" id="{F85F5686-8F1E-4CFA-BDCA-9E4FEC550967}"/>
              </a:ext>
            </a:extLst>
          </p:cNvPr>
          <p:cNvSpPr>
            <a:spLocks noGrp="1"/>
          </p:cNvSpPr>
          <p:nvPr>
            <p:ph type="body" sz="quarter" idx="10" hasCustomPrompt="1"/>
          </p:nvPr>
        </p:nvSpPr>
        <p:spPr>
          <a:xfrm>
            <a:off x="5710239" y="3429000"/>
            <a:ext cx="6224588" cy="839481"/>
          </a:xfrm>
        </p:spPr>
        <p:txBody>
          <a:bodyPr/>
          <a:lstStyle>
            <a:lvl1pPr marL="0" indent="0">
              <a:buNone/>
              <a:defRPr>
                <a:latin typeface="+mn-lt"/>
              </a:defRPr>
            </a:lvl1pPr>
            <a:lvl2pPr marL="457200" indent="0">
              <a:buNone/>
              <a:defRPr/>
            </a:lvl2pPr>
          </a:lstStyle>
          <a:p>
            <a:pPr lvl="0"/>
            <a:r>
              <a:rPr lang="nl-NL" dirty="0"/>
              <a:t>Subtitel</a:t>
            </a:r>
          </a:p>
        </p:txBody>
      </p:sp>
    </p:spTree>
    <p:extLst>
      <p:ext uri="{BB962C8B-B14F-4D97-AF65-F5344CB8AC3E}">
        <p14:creationId xmlns:p14="http://schemas.microsoft.com/office/powerpoint/2010/main" val="167470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E33C2F-9C5F-4B83-9220-364576116B73}"/>
              </a:ext>
            </a:extLst>
          </p:cNvPr>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825843" y="6505409"/>
            <a:ext cx="699186" cy="216000"/>
          </a:xfrm>
          <a:prstGeom prst="rect">
            <a:avLst/>
          </a:prstGeom>
        </p:spPr>
      </p:pic>
      <p:sp>
        <p:nvSpPr>
          <p:cNvPr id="2" name="Tijdelijke aanduiding voor titel 1"/>
          <p:cNvSpPr>
            <a:spLocks noGrp="1"/>
          </p:cNvSpPr>
          <p:nvPr>
            <p:ph type="title"/>
          </p:nvPr>
        </p:nvSpPr>
        <p:spPr>
          <a:xfrm>
            <a:off x="838200" y="365125"/>
            <a:ext cx="10515600" cy="600853"/>
          </a:xfrm>
          <a:prstGeom prst="rect">
            <a:avLst/>
          </a:prstGeom>
        </p:spPr>
        <p:txBody>
          <a:bodyPr vert="horz" lIns="91440" tIns="45720" rIns="91440" bIns="45720" rtlCol="0" anchor="ctr">
            <a:normAutofit/>
          </a:bodyPr>
          <a:lstStyle/>
          <a:p>
            <a:r>
              <a:rPr lang="en-US" dirty="0" err="1"/>
              <a:t>Klik</a:t>
            </a:r>
            <a:r>
              <a:rPr lang="en-US" dirty="0"/>
              <a:t> om </a:t>
            </a:r>
            <a:r>
              <a:rPr lang="en-US" dirty="0" err="1"/>
              <a:t>aan</a:t>
            </a:r>
            <a:r>
              <a:rPr lang="en-US" dirty="0"/>
              <a:t> </a:t>
            </a:r>
            <a:r>
              <a:rPr lang="en-US" dirty="0" err="1"/>
              <a:t>te</a:t>
            </a:r>
            <a:r>
              <a:rPr lang="en-US" dirty="0"/>
              <a:t> </a:t>
            </a:r>
            <a:r>
              <a:rPr lang="en-US" dirty="0" err="1"/>
              <a:t>passen</a:t>
            </a:r>
            <a:endParaRPr lang="nl-NL" dirty="0"/>
          </a:p>
        </p:txBody>
      </p:sp>
      <p:sp>
        <p:nvSpPr>
          <p:cNvPr id="3" name="Tijdelijke aanduiding voor tekst 2"/>
          <p:cNvSpPr>
            <a:spLocks noGrp="1"/>
          </p:cNvSpPr>
          <p:nvPr>
            <p:ph type="body" idx="1"/>
          </p:nvPr>
        </p:nvSpPr>
        <p:spPr>
          <a:xfrm>
            <a:off x="838200" y="1294424"/>
            <a:ext cx="10515600" cy="4882539"/>
          </a:xfrm>
          <a:prstGeom prst="rect">
            <a:avLst/>
          </a:prstGeom>
        </p:spPr>
        <p:txBody>
          <a:bodyPr vert="horz" lIns="91440" tIns="45720" rIns="91440" bIns="45720" rtlCol="0">
            <a:normAutofit/>
          </a:bodyPr>
          <a:lstStyle/>
          <a:p>
            <a:pPr lvl="0"/>
            <a:r>
              <a:rPr lang="en-US" dirty="0" err="1"/>
              <a:t>Klik</a:t>
            </a:r>
            <a:r>
              <a:rPr lang="en-US" dirty="0"/>
              <a:t> om </a:t>
            </a:r>
            <a:r>
              <a:rPr lang="en-US" dirty="0" err="1"/>
              <a:t>aan</a:t>
            </a:r>
            <a:r>
              <a:rPr lang="en-US" dirty="0"/>
              <a:t> </a:t>
            </a:r>
            <a:r>
              <a:rPr lang="en-US" dirty="0" err="1"/>
              <a:t>te</a:t>
            </a:r>
            <a:r>
              <a:rPr lang="en-US" dirty="0"/>
              <a:t> </a:t>
            </a:r>
            <a:r>
              <a:rPr lang="en-US" dirty="0" err="1"/>
              <a:t>passen</a:t>
            </a:r>
            <a:r>
              <a:rPr lang="en-US" dirty="0"/>
              <a:t> </a:t>
            </a:r>
          </a:p>
          <a:p>
            <a:pPr lvl="1"/>
            <a:r>
              <a:rPr lang="en-US" dirty="0" err="1"/>
              <a:t>Klik</a:t>
            </a:r>
            <a:r>
              <a:rPr lang="en-US" dirty="0"/>
              <a:t> om </a:t>
            </a:r>
            <a:r>
              <a:rPr lang="en-US" dirty="0" err="1"/>
              <a:t>aan</a:t>
            </a:r>
            <a:r>
              <a:rPr lang="en-US" dirty="0"/>
              <a:t> </a:t>
            </a:r>
            <a:r>
              <a:rPr lang="en-US" dirty="0" err="1"/>
              <a:t>te</a:t>
            </a:r>
            <a:r>
              <a:rPr lang="en-US" dirty="0"/>
              <a:t> </a:t>
            </a:r>
            <a:r>
              <a:rPr lang="en-US" dirty="0" err="1"/>
              <a:t>passen</a:t>
            </a:r>
            <a:endParaRPr lang="en-US" dirty="0"/>
          </a:p>
          <a:p>
            <a:pPr lvl="2"/>
            <a:r>
              <a:rPr lang="en-US" dirty="0" err="1"/>
              <a:t>Klik</a:t>
            </a:r>
            <a:r>
              <a:rPr lang="en-US" dirty="0"/>
              <a:t> om </a:t>
            </a:r>
            <a:r>
              <a:rPr lang="en-US" dirty="0" err="1"/>
              <a:t>aan</a:t>
            </a:r>
            <a:r>
              <a:rPr lang="en-US" dirty="0"/>
              <a:t> </a:t>
            </a:r>
            <a:r>
              <a:rPr lang="en-US" dirty="0" err="1"/>
              <a:t>te</a:t>
            </a:r>
            <a:r>
              <a:rPr lang="en-US" dirty="0"/>
              <a:t> </a:t>
            </a:r>
            <a:r>
              <a:rPr lang="en-US" dirty="0" err="1"/>
              <a:t>passen</a:t>
            </a:r>
            <a:endParaRPr lang="en-US" dirty="0"/>
          </a:p>
          <a:p>
            <a:pPr lvl="3"/>
            <a:r>
              <a:rPr lang="en-US" dirty="0" err="1"/>
              <a:t>Klik</a:t>
            </a:r>
            <a:r>
              <a:rPr lang="en-US" dirty="0"/>
              <a:t> om </a:t>
            </a:r>
            <a:r>
              <a:rPr lang="en-US" dirty="0" err="1"/>
              <a:t>aan</a:t>
            </a:r>
            <a:r>
              <a:rPr lang="en-US" dirty="0"/>
              <a:t> </a:t>
            </a:r>
            <a:r>
              <a:rPr lang="en-US" dirty="0" err="1"/>
              <a:t>te</a:t>
            </a:r>
            <a:r>
              <a:rPr lang="en-US" dirty="0"/>
              <a:t> </a:t>
            </a:r>
            <a:r>
              <a:rPr lang="en-US" dirty="0" err="1"/>
              <a:t>passen</a:t>
            </a:r>
            <a:endParaRPr lang="nl-NL" dirty="0"/>
          </a:p>
        </p:txBody>
      </p:sp>
      <p:sp>
        <p:nvSpPr>
          <p:cNvPr id="8" name="Tijdelijke aanduiding voor dianummer 3">
            <a:extLst>
              <a:ext uri="{FF2B5EF4-FFF2-40B4-BE49-F238E27FC236}">
                <a16:creationId xmlns:a16="http://schemas.microsoft.com/office/drawing/2014/main" id="{B2CB6E13-4CEA-4D0A-9233-3A6A915BA848}"/>
              </a:ext>
            </a:extLst>
          </p:cNvPr>
          <p:cNvSpPr txBox="1">
            <a:spLocks/>
          </p:cNvSpPr>
          <p:nvPr userDrawn="1"/>
        </p:nvSpPr>
        <p:spPr>
          <a:xfrm>
            <a:off x="10555026" y="6450759"/>
            <a:ext cx="798774" cy="329125"/>
          </a:xfrm>
          <a:prstGeom prst="rect">
            <a:avLst/>
          </a:prstGeom>
        </p:spPr>
        <p:txBody>
          <a:bodyPr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700" dirty="0"/>
              <a:t>Pagina </a:t>
            </a:r>
            <a:fld id="{79B53175-8DB4-4193-823D-45667EC923BB}" type="slidenum">
              <a:rPr lang="nl-NL" sz="700" smtClean="0"/>
              <a:pPr algn="r"/>
              <a:t>‹nr.›</a:t>
            </a:fld>
            <a:endParaRPr lang="nl-NL" sz="700" dirty="0"/>
          </a:p>
        </p:txBody>
      </p:sp>
      <p:sp>
        <p:nvSpPr>
          <p:cNvPr id="12" name="Rechthoek 11">
            <a:extLst>
              <a:ext uri="{FF2B5EF4-FFF2-40B4-BE49-F238E27FC236}">
                <a16:creationId xmlns:a16="http://schemas.microsoft.com/office/drawing/2014/main" id="{6E190B13-2732-4FD6-BE60-D6805D83FA31}"/>
              </a:ext>
            </a:extLst>
          </p:cNvPr>
          <p:cNvSpPr/>
          <p:nvPr userDrawn="1"/>
        </p:nvSpPr>
        <p:spPr>
          <a:xfrm>
            <a:off x="1847042" y="6599631"/>
            <a:ext cx="8621485"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454533373"/>
      </p:ext>
    </p:extLst>
  </p:cSld>
  <p:clrMap bg1="lt1" tx1="dk1" bg2="lt2" tx2="dk2" accent1="accent1" accent2="accent2" accent3="accent3" accent4="accent4" accent5="accent5" accent6="accent6" hlink="hlink" folHlink="folHlink"/>
  <p:sldLayoutIdLst>
    <p:sldLayoutId id="2147483669" r:id="rId1"/>
    <p:sldLayoutId id="2147483675" r:id="rId2"/>
    <p:sldLayoutId id="2147483711" r:id="rId3"/>
    <p:sldLayoutId id="2147483687" r:id="rId4"/>
    <p:sldLayoutId id="2147483688" r:id="rId5"/>
    <p:sldLayoutId id="2147483700" r:id="rId6"/>
    <p:sldLayoutId id="2147483701" r:id="rId7"/>
    <p:sldLayoutId id="2147483689" r:id="rId8"/>
    <p:sldLayoutId id="2147483698" r:id="rId9"/>
    <p:sldLayoutId id="2147483702" r:id="rId10"/>
    <p:sldLayoutId id="2147483696" r:id="rId11"/>
    <p:sldLayoutId id="2147483699" r:id="rId12"/>
    <p:sldLayoutId id="2147483707" r:id="rId13"/>
    <p:sldLayoutId id="2147483708" r:id="rId14"/>
    <p:sldLayoutId id="2147483709" r:id="rId15"/>
    <p:sldLayoutId id="2147483710" r:id="rId16"/>
    <p:sldLayoutId id="2147483694" r:id="rId17"/>
    <p:sldLayoutId id="2147483704" r:id="rId18"/>
    <p:sldLayoutId id="2147483706" r:id="rId19"/>
    <p:sldLayoutId id="2147483680" r:id="rId20"/>
    <p:sldLayoutId id="2147483681" r:id="rId21"/>
    <p:sldLayoutId id="2147483679" r:id="rId22"/>
    <p:sldLayoutId id="2147483691" r:id="rId23"/>
    <p:sldLayoutId id="2147483695" r:id="rId24"/>
    <p:sldLayoutId id="2147483712" r:id="rId25"/>
    <p:sldLayoutId id="2147483693" r:id="rId26"/>
    <p:sldLayoutId id="2147483686" r:id="rId27"/>
  </p:sldLayoutIdLst>
  <p:hf hdr="0" ftr="0" dt="0"/>
  <p:txStyles>
    <p:titleStyle>
      <a:lvl1pPr algn="l" defTabSz="914400" rtl="0" eaLnBrk="1" latinLnBrk="0" hangingPunct="1">
        <a:lnSpc>
          <a:spcPct val="90000"/>
        </a:lnSpc>
        <a:spcBef>
          <a:spcPct val="0"/>
        </a:spcBef>
        <a:buNone/>
        <a:defRPr sz="1600" b="1" kern="1200" baseline="0">
          <a:solidFill>
            <a:schemeClr val="tx1"/>
          </a:solidFill>
          <a:latin typeface="+mn-lt"/>
          <a:ea typeface="+mj-ea"/>
          <a:cs typeface="+mj-cs"/>
        </a:defRPr>
      </a:lvl1pPr>
    </p:titleStyle>
    <p:bodyStyle>
      <a:lvl1pPr marL="285750" marR="0" indent="-285750" algn="l" defTabSz="914400" rtl="0" eaLnBrk="1" fontAlgn="auto" latinLnBrk="0" hangingPunct="1">
        <a:lnSpc>
          <a:spcPct val="100000"/>
        </a:lnSpc>
        <a:spcBef>
          <a:spcPts val="0"/>
        </a:spcBef>
        <a:spcAft>
          <a:spcPts val="0"/>
        </a:spcAft>
        <a:buClr>
          <a:srgbClr val="1587C1"/>
        </a:buClr>
        <a:buSzTx/>
        <a:buFont typeface="Arial" panose="020B0604020202020204" pitchFamily="34" charset="0"/>
        <a:buChar char="•"/>
        <a:tabLst/>
        <a:defRPr sz="1800" kern="120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0"/>
        </a:spcAft>
        <a:buClr>
          <a:srgbClr val="1587C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Clr>
          <a:srgbClr val="1587C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Clr>
          <a:srgbClr val="1587C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587C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DCA1AA7-0348-4126-962F-7832F0724CC8}"/>
              </a:ext>
            </a:extLst>
          </p:cNvPr>
          <p:cNvSpPr>
            <a:spLocks noGrp="1"/>
          </p:cNvSpPr>
          <p:nvPr>
            <p:ph type="body" sz="quarter" idx="11"/>
          </p:nvPr>
        </p:nvSpPr>
        <p:spPr/>
        <p:txBody>
          <a:bodyPr/>
          <a:lstStyle/>
          <a:p>
            <a:r>
              <a:rPr lang="nl-NL" dirty="0"/>
              <a:t>Rapport </a:t>
            </a:r>
          </a:p>
        </p:txBody>
      </p:sp>
      <p:sp>
        <p:nvSpPr>
          <p:cNvPr id="3" name="Tijdelijke aanduiding voor tekst 2">
            <a:extLst>
              <a:ext uri="{FF2B5EF4-FFF2-40B4-BE49-F238E27FC236}">
                <a16:creationId xmlns:a16="http://schemas.microsoft.com/office/drawing/2014/main" id="{FCC963BA-03F6-4259-BC52-96DFF8BCF562}"/>
              </a:ext>
            </a:extLst>
          </p:cNvPr>
          <p:cNvSpPr>
            <a:spLocks noGrp="1"/>
          </p:cNvSpPr>
          <p:nvPr>
            <p:ph type="body" sz="quarter" idx="14"/>
          </p:nvPr>
        </p:nvSpPr>
        <p:spPr/>
        <p:txBody>
          <a:bodyPr/>
          <a:lstStyle/>
          <a:p>
            <a:r>
              <a:rPr lang="nl-NL" dirty="0"/>
              <a:t>Enquête: Wat zijn de financiële gevolgen van langdurige ziekte?</a:t>
            </a:r>
          </a:p>
          <a:p>
            <a:endParaRPr lang="nl-NL" dirty="0"/>
          </a:p>
        </p:txBody>
      </p:sp>
      <p:sp>
        <p:nvSpPr>
          <p:cNvPr id="4" name="Tijdelijke aanduiding voor tekst 3">
            <a:extLst>
              <a:ext uri="{FF2B5EF4-FFF2-40B4-BE49-F238E27FC236}">
                <a16:creationId xmlns:a16="http://schemas.microsoft.com/office/drawing/2014/main" id="{B64610F6-2766-49E3-A539-B745D0A80FED}"/>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09878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lstStyle/>
          <a:p>
            <a:r>
              <a:rPr lang="nl-NL" dirty="0"/>
              <a:t>Weet je wat bedoeld wordt met:</a:t>
            </a:r>
          </a:p>
        </p:txBody>
      </p:sp>
      <p:pic>
        <p:nvPicPr>
          <p:cNvPr id="4" name="New picture">
            <a:extLst>
              <a:ext uri="{FF2B5EF4-FFF2-40B4-BE49-F238E27FC236}">
                <a16:creationId xmlns:a16="http://schemas.microsoft.com/office/drawing/2014/main" id="{0F49991E-34F3-7A14-DF81-F90D637BCB3E}"/>
              </a:ext>
            </a:extLst>
          </p:cNvPr>
          <p:cNvPicPr/>
          <p:nvPr/>
        </p:nvPicPr>
        <p:blipFill>
          <a:blip r:embed="rId2"/>
          <a:stretch>
            <a:fillRect/>
          </a:stretch>
        </p:blipFill>
        <p:spPr>
          <a:xfrm>
            <a:off x="191344" y="2307695"/>
            <a:ext cx="11809312" cy="2306506"/>
          </a:xfrm>
          <a:prstGeom prst="rect">
            <a:avLst/>
          </a:prstGeom>
        </p:spPr>
      </p:pic>
    </p:spTree>
    <p:extLst>
      <p:ext uri="{BB962C8B-B14F-4D97-AF65-F5344CB8AC3E}">
        <p14:creationId xmlns:p14="http://schemas.microsoft.com/office/powerpoint/2010/main" val="325739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Welke van deze regelingen maken volgens jou onderdeel uit van de cao verzekeringsbedrijf?</a:t>
            </a:r>
          </a:p>
        </p:txBody>
      </p:sp>
      <p:pic>
        <p:nvPicPr>
          <p:cNvPr id="4" name="New picture">
            <a:extLst>
              <a:ext uri="{FF2B5EF4-FFF2-40B4-BE49-F238E27FC236}">
                <a16:creationId xmlns:a16="http://schemas.microsoft.com/office/drawing/2014/main" id="{EFCA3211-0E84-742B-8438-35E79E2639E6}"/>
              </a:ext>
            </a:extLst>
          </p:cNvPr>
          <p:cNvPicPr/>
          <p:nvPr/>
        </p:nvPicPr>
        <p:blipFill>
          <a:blip r:embed="rId2"/>
          <a:stretch>
            <a:fillRect/>
          </a:stretch>
        </p:blipFill>
        <p:spPr>
          <a:xfrm>
            <a:off x="191344" y="2307695"/>
            <a:ext cx="11809312" cy="2306506"/>
          </a:xfrm>
          <a:prstGeom prst="rect">
            <a:avLst/>
          </a:prstGeom>
        </p:spPr>
      </p:pic>
    </p:spTree>
    <p:extLst>
      <p:ext uri="{BB962C8B-B14F-4D97-AF65-F5344CB8AC3E}">
        <p14:creationId xmlns:p14="http://schemas.microsoft.com/office/powerpoint/2010/main" val="288592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In de CAO-verzekeringsbedrijf staat dat het 3e WW-jaar en de WGA wordt aangevuld conform de afspraken uit het Sociaal Akkoord.</a:t>
            </a:r>
          </a:p>
        </p:txBody>
      </p:sp>
      <p:grpSp>
        <p:nvGrpSpPr>
          <p:cNvPr id="8" name="Groep 7">
            <a:extLst>
              <a:ext uri="{FF2B5EF4-FFF2-40B4-BE49-F238E27FC236}">
                <a16:creationId xmlns:a16="http://schemas.microsoft.com/office/drawing/2014/main" id="{1FD6D717-A84F-CD7F-7100-ED7A16ACA6C4}"/>
              </a:ext>
            </a:extLst>
          </p:cNvPr>
          <p:cNvGrpSpPr/>
          <p:nvPr/>
        </p:nvGrpSpPr>
        <p:grpSpPr>
          <a:xfrm>
            <a:off x="1223060" y="1258722"/>
            <a:ext cx="8684307" cy="5021736"/>
            <a:chOff x="1223060" y="1258722"/>
            <a:chExt cx="8684307" cy="5021736"/>
          </a:xfrm>
        </p:grpSpPr>
        <p:pic>
          <p:nvPicPr>
            <p:cNvPr id="3" name="New picture">
              <a:extLst>
                <a:ext uri="{FF2B5EF4-FFF2-40B4-BE49-F238E27FC236}">
                  <a16:creationId xmlns:a16="http://schemas.microsoft.com/office/drawing/2014/main" id="{EA3EB571-1AE1-75DD-8F97-C5F7A4FFD4F2}"/>
                </a:ext>
              </a:extLst>
            </p:cNvPr>
            <p:cNvPicPr/>
            <p:nvPr/>
          </p:nvPicPr>
          <p:blipFill rotWithShape="1">
            <a:blip r:embed="rId2"/>
            <a:srcRect l="24531" r="28993"/>
            <a:stretch/>
          </p:blipFill>
          <p:spPr>
            <a:xfrm>
              <a:off x="1223060" y="1258722"/>
              <a:ext cx="8684307" cy="5021736"/>
            </a:xfrm>
            <a:prstGeom prst="rect">
              <a:avLst/>
            </a:prstGeom>
          </p:spPr>
        </p:pic>
        <p:sp>
          <p:nvSpPr>
            <p:cNvPr id="5" name="Tekstvak 4">
              <a:extLst>
                <a:ext uri="{FF2B5EF4-FFF2-40B4-BE49-F238E27FC236}">
                  <a16:creationId xmlns:a16="http://schemas.microsoft.com/office/drawing/2014/main" id="{6B0403B8-B914-2D17-77B0-F0879E8223EC}"/>
                </a:ext>
              </a:extLst>
            </p:cNvPr>
            <p:cNvSpPr txBox="1"/>
            <p:nvPr/>
          </p:nvSpPr>
          <p:spPr>
            <a:xfrm>
              <a:off x="7580895" y="2169590"/>
              <a:ext cx="1052565" cy="276999"/>
            </a:xfrm>
            <a:prstGeom prst="rect">
              <a:avLst/>
            </a:prstGeom>
            <a:solidFill>
              <a:schemeClr val="tx2"/>
            </a:solidFill>
          </p:spPr>
          <p:txBody>
            <a:bodyPr wrap="square" rtlCol="0">
              <a:spAutoFit/>
            </a:bodyPr>
            <a:lstStyle/>
            <a:p>
              <a:r>
                <a:rPr lang="nl-NL" sz="1200" dirty="0"/>
                <a:t>Klopt </a:t>
              </a:r>
              <a:r>
                <a:rPr lang="nl-NL" sz="1200" b="1" dirty="0"/>
                <a:t>25%</a:t>
              </a:r>
            </a:p>
          </p:txBody>
        </p:sp>
        <p:sp>
          <p:nvSpPr>
            <p:cNvPr id="6" name="Tekstvak 5">
              <a:extLst>
                <a:ext uri="{FF2B5EF4-FFF2-40B4-BE49-F238E27FC236}">
                  <a16:creationId xmlns:a16="http://schemas.microsoft.com/office/drawing/2014/main" id="{10F23F77-7B62-44F1-4FA5-822A6DF05922}"/>
                </a:ext>
              </a:extLst>
            </p:cNvPr>
            <p:cNvSpPr txBox="1"/>
            <p:nvPr/>
          </p:nvSpPr>
          <p:spPr>
            <a:xfrm>
              <a:off x="8107177" y="4086524"/>
              <a:ext cx="1235445" cy="276999"/>
            </a:xfrm>
            <a:prstGeom prst="rect">
              <a:avLst/>
            </a:prstGeom>
            <a:solidFill>
              <a:schemeClr val="tx2"/>
            </a:solidFill>
          </p:spPr>
          <p:txBody>
            <a:bodyPr wrap="square" rtlCol="0">
              <a:spAutoFit/>
            </a:bodyPr>
            <a:lstStyle/>
            <a:p>
              <a:r>
                <a:rPr lang="nl-NL" sz="1200" dirty="0"/>
                <a:t>Klopt niet </a:t>
              </a:r>
              <a:r>
                <a:rPr lang="nl-NL" sz="1200" b="1" dirty="0"/>
                <a:t>8%</a:t>
              </a:r>
            </a:p>
          </p:txBody>
        </p:sp>
        <p:sp>
          <p:nvSpPr>
            <p:cNvPr id="7" name="Tekstvak 6">
              <a:extLst>
                <a:ext uri="{FF2B5EF4-FFF2-40B4-BE49-F238E27FC236}">
                  <a16:creationId xmlns:a16="http://schemas.microsoft.com/office/drawing/2014/main" id="{0307D221-010E-A53F-F906-9B7ECD465FE4}"/>
                </a:ext>
              </a:extLst>
            </p:cNvPr>
            <p:cNvSpPr txBox="1"/>
            <p:nvPr/>
          </p:nvSpPr>
          <p:spPr>
            <a:xfrm>
              <a:off x="2202181" y="4700200"/>
              <a:ext cx="1897380" cy="276999"/>
            </a:xfrm>
            <a:prstGeom prst="rect">
              <a:avLst/>
            </a:prstGeom>
            <a:solidFill>
              <a:schemeClr val="tx2"/>
            </a:solidFill>
          </p:spPr>
          <p:txBody>
            <a:bodyPr wrap="square" rtlCol="0">
              <a:spAutoFit/>
            </a:bodyPr>
            <a:lstStyle/>
            <a:p>
              <a:r>
                <a:rPr lang="nl-NL" sz="1200" dirty="0"/>
                <a:t>Ik heb geen idee </a:t>
              </a:r>
              <a:r>
                <a:rPr lang="nl-NL" sz="1200" b="1" dirty="0"/>
                <a:t>67%</a:t>
              </a:r>
            </a:p>
          </p:txBody>
        </p:sp>
      </p:grpSp>
    </p:spTree>
    <p:extLst>
      <p:ext uri="{BB962C8B-B14F-4D97-AF65-F5344CB8AC3E}">
        <p14:creationId xmlns:p14="http://schemas.microsoft.com/office/powerpoint/2010/main" val="386329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Een WIA </a:t>
            </a:r>
            <a:r>
              <a:rPr lang="nl-NL" dirty="0" err="1"/>
              <a:t>Excedentverzekering</a:t>
            </a:r>
            <a:r>
              <a:rPr lang="nl-NL" dirty="0"/>
              <a:t> vult het inkomen bij arbeidsongeschiktheid aan tot:</a:t>
            </a:r>
          </a:p>
        </p:txBody>
      </p:sp>
      <p:pic>
        <p:nvPicPr>
          <p:cNvPr id="4" name="New picture">
            <a:extLst>
              <a:ext uri="{FF2B5EF4-FFF2-40B4-BE49-F238E27FC236}">
                <a16:creationId xmlns:a16="http://schemas.microsoft.com/office/drawing/2014/main" id="{007CBC90-8D97-56D0-864C-85DF6C04ADCF}"/>
              </a:ext>
            </a:extLst>
          </p:cNvPr>
          <p:cNvPicPr/>
          <p:nvPr/>
        </p:nvPicPr>
        <p:blipFill>
          <a:blip r:embed="rId2"/>
          <a:stretch>
            <a:fillRect/>
          </a:stretch>
        </p:blipFill>
        <p:spPr>
          <a:xfrm>
            <a:off x="191344" y="2252339"/>
            <a:ext cx="11809312" cy="2417219"/>
          </a:xfrm>
          <a:prstGeom prst="rect">
            <a:avLst/>
          </a:prstGeom>
        </p:spPr>
      </p:pic>
    </p:spTree>
    <p:extLst>
      <p:ext uri="{BB962C8B-B14F-4D97-AF65-F5344CB8AC3E}">
        <p14:creationId xmlns:p14="http://schemas.microsoft.com/office/powerpoint/2010/main" val="61232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Wat kunnen jouw financiële zorgen zijn wanneer jij langdurig ziek bent? (Meerdere antwoorden mogelijk)</a:t>
            </a:r>
          </a:p>
        </p:txBody>
      </p:sp>
      <p:pic>
        <p:nvPicPr>
          <p:cNvPr id="4" name="New picture">
            <a:extLst>
              <a:ext uri="{FF2B5EF4-FFF2-40B4-BE49-F238E27FC236}">
                <a16:creationId xmlns:a16="http://schemas.microsoft.com/office/drawing/2014/main" id="{EA563C2E-EF05-9D5C-420B-CE44854190E6}"/>
              </a:ext>
            </a:extLst>
          </p:cNvPr>
          <p:cNvPicPr/>
          <p:nvPr/>
        </p:nvPicPr>
        <p:blipFill>
          <a:blip r:embed="rId2"/>
          <a:stretch>
            <a:fillRect/>
          </a:stretch>
        </p:blipFill>
        <p:spPr>
          <a:xfrm>
            <a:off x="191344" y="2252339"/>
            <a:ext cx="11809312" cy="2417219"/>
          </a:xfrm>
          <a:prstGeom prst="rect">
            <a:avLst/>
          </a:prstGeom>
        </p:spPr>
      </p:pic>
    </p:spTree>
    <p:extLst>
      <p:ext uri="{BB962C8B-B14F-4D97-AF65-F5344CB8AC3E}">
        <p14:creationId xmlns:p14="http://schemas.microsoft.com/office/powerpoint/2010/main" val="330553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A6068-3C59-913C-6EB8-AEBB7E7B3E5E}"/>
              </a:ext>
            </a:extLst>
          </p:cNvPr>
          <p:cNvSpPr>
            <a:spLocks noGrp="1"/>
          </p:cNvSpPr>
          <p:nvPr>
            <p:ph type="title"/>
          </p:nvPr>
        </p:nvSpPr>
        <p:spPr/>
        <p:txBody>
          <a:bodyPr>
            <a:normAutofit fontScale="90000"/>
          </a:bodyPr>
          <a:lstStyle/>
          <a:p>
            <a:r>
              <a:rPr lang="nl-NL" dirty="0"/>
              <a:t>Wat kunnen jouw financiële zorgen zijn wanneer jij langdurig ziek bent? (Meerdere antwoorden mogelijk) - Anders, namelijk..</a:t>
            </a:r>
          </a:p>
        </p:txBody>
      </p:sp>
      <p:sp>
        <p:nvSpPr>
          <p:cNvPr id="3" name="Tijdelijke aanduiding voor inhoud 2">
            <a:extLst>
              <a:ext uri="{FF2B5EF4-FFF2-40B4-BE49-F238E27FC236}">
                <a16:creationId xmlns:a16="http://schemas.microsoft.com/office/drawing/2014/main" id="{A5EF4502-6675-F17A-E18D-4C86B915A2DD}"/>
              </a:ext>
            </a:extLst>
          </p:cNvPr>
          <p:cNvSpPr>
            <a:spLocks noGrp="1"/>
          </p:cNvSpPr>
          <p:nvPr>
            <p:ph idx="1"/>
          </p:nvPr>
        </p:nvSpPr>
        <p:spPr/>
        <p:txBody>
          <a:bodyPr/>
          <a:lstStyle/>
          <a:p>
            <a:r>
              <a:rPr lang="nl-NL" dirty="0"/>
              <a:t>Verslechterde positie op de arbeidsmarkt; Kennisachterstand; Terugkeer in eenzelfde functie lastig dan wel onmogelijk (plek is reeds ingevuld)</a:t>
            </a:r>
          </a:p>
          <a:p>
            <a:r>
              <a:rPr lang="nl-NL" dirty="0"/>
              <a:t>Collega’s en gezamenlijke bezigheden </a:t>
            </a:r>
          </a:p>
          <a:p>
            <a:r>
              <a:rPr lang="nl-NL" dirty="0"/>
              <a:t>Verlies van pensioenopbouw hangt af van de pensioenregeling, als deze een opbouw heeft bij arbeidsongeschiktheid dan loopt de opbouw door</a:t>
            </a:r>
          </a:p>
          <a:p>
            <a:r>
              <a:rPr lang="nl-NL" dirty="0"/>
              <a:t>Niet kunnen volstaan in levensonderhoud</a:t>
            </a:r>
          </a:p>
          <a:p>
            <a:r>
              <a:rPr lang="nl-NL" dirty="0"/>
              <a:t>Verlies van een fijne werkomgeving</a:t>
            </a:r>
          </a:p>
          <a:p>
            <a:r>
              <a:rPr lang="nl-NL" dirty="0"/>
              <a:t>Ben dan met pensioen, dus sowieso een stuk lager inkomen</a:t>
            </a:r>
          </a:p>
          <a:p>
            <a:r>
              <a:rPr lang="nl-NL" dirty="0"/>
              <a:t>Alle bovenstaande</a:t>
            </a:r>
          </a:p>
          <a:p>
            <a:r>
              <a:rPr lang="nl-NL" dirty="0"/>
              <a:t>Vaste lasten niet meer kunnen betalen</a:t>
            </a:r>
          </a:p>
          <a:p>
            <a:r>
              <a:rPr lang="nl-NL" dirty="0"/>
              <a:t>Minder/niet kunnen sparen</a:t>
            </a:r>
          </a:p>
          <a:p>
            <a:endParaRPr lang="nl-NL" dirty="0"/>
          </a:p>
        </p:txBody>
      </p:sp>
    </p:spTree>
    <p:extLst>
      <p:ext uri="{BB962C8B-B14F-4D97-AF65-F5344CB8AC3E}">
        <p14:creationId xmlns:p14="http://schemas.microsoft.com/office/powerpoint/2010/main" val="287653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5A577-4D3F-8194-F8AA-62F2E668F4A2}"/>
              </a:ext>
            </a:extLst>
          </p:cNvPr>
          <p:cNvSpPr>
            <a:spLocks noGrp="1"/>
          </p:cNvSpPr>
          <p:nvPr>
            <p:ph type="title"/>
          </p:nvPr>
        </p:nvSpPr>
        <p:spPr/>
        <p:txBody>
          <a:bodyPr>
            <a:normAutofit fontScale="90000"/>
          </a:bodyPr>
          <a:lstStyle/>
          <a:p>
            <a:r>
              <a:rPr lang="nl-NL" dirty="0"/>
              <a:t>Heb je ooit zelf te maken gehad met langdurige ziekte? Zo ja, wat was jouw grootste financiële onzekerheid in deze periode? 1/2</a:t>
            </a:r>
          </a:p>
        </p:txBody>
      </p:sp>
      <p:sp>
        <p:nvSpPr>
          <p:cNvPr id="3" name="Tijdelijke aanduiding voor inhoud 2">
            <a:extLst>
              <a:ext uri="{FF2B5EF4-FFF2-40B4-BE49-F238E27FC236}">
                <a16:creationId xmlns:a16="http://schemas.microsoft.com/office/drawing/2014/main" id="{62CA6640-1D97-F096-E88D-A80F2F1FB9FA}"/>
              </a:ext>
            </a:extLst>
          </p:cNvPr>
          <p:cNvSpPr>
            <a:spLocks noGrp="1"/>
          </p:cNvSpPr>
          <p:nvPr>
            <p:ph idx="1"/>
          </p:nvPr>
        </p:nvSpPr>
        <p:spPr/>
        <p:txBody>
          <a:bodyPr>
            <a:normAutofit/>
          </a:bodyPr>
          <a:lstStyle/>
          <a:p>
            <a:pPr marL="0" indent="0">
              <a:buNone/>
            </a:pPr>
            <a:r>
              <a:rPr lang="nl-NL" dirty="0"/>
              <a:t>237 respondenten geven als antwoord Nee of NVT, de respondenten die met ‘’ja’’ hebben geantwoord worden hieronder opgesomd.</a:t>
            </a:r>
          </a:p>
          <a:p>
            <a:pPr marL="0" indent="0">
              <a:buNone/>
            </a:pPr>
            <a:endParaRPr lang="nl-NL" dirty="0"/>
          </a:p>
          <a:p>
            <a:r>
              <a:rPr lang="nl-NL" sz="1200" dirty="0"/>
              <a:t>Ja, Dat ik nooit meer beter wordt, en nooit meer kan werken</a:t>
            </a:r>
          </a:p>
          <a:p>
            <a:r>
              <a:rPr lang="nl-NL" sz="1200" dirty="0"/>
              <a:t>Ja, Geen financiële onzekerheid. Hersteld voor WIA-keuring en ook volledig doorbetaald in 2e ziektejaar omdat ik meer dan 50% werkte. </a:t>
            </a:r>
          </a:p>
          <a:p>
            <a:r>
              <a:rPr lang="nl-NL" sz="1200" dirty="0"/>
              <a:t>Helaas wel, een burn-out. Grootste onzekerheid was het kopen van een huis.</a:t>
            </a:r>
          </a:p>
          <a:p>
            <a:r>
              <a:rPr lang="nl-NL" sz="1200" dirty="0"/>
              <a:t>Ja, Inkomensverlies</a:t>
            </a:r>
          </a:p>
          <a:p>
            <a:r>
              <a:rPr lang="nl-NL" sz="1200" dirty="0"/>
              <a:t>Ja, niets meer kunnen sparen nadat salaris daalde naar 70%</a:t>
            </a:r>
          </a:p>
          <a:p>
            <a:r>
              <a:rPr lang="nl-NL" sz="1200" dirty="0"/>
              <a:t>Ja, geen idee wat vangnet is na 2 jaar, en wat voor eventuele aanvulling werkgever biedt.</a:t>
            </a:r>
          </a:p>
          <a:p>
            <a:r>
              <a:rPr lang="nl-NL" sz="1200" dirty="0"/>
              <a:t>Ja maar nooit langer dan 1 jaar</a:t>
            </a:r>
          </a:p>
          <a:p>
            <a:r>
              <a:rPr lang="nl-NL" sz="1200" dirty="0"/>
              <a:t>Ja, ooit wat langer ziek geweest. maar geen onzekerheid. Binnen een jaar was ik weer volledig aan het werk.</a:t>
            </a:r>
          </a:p>
          <a:p>
            <a:r>
              <a:rPr lang="nl-NL" sz="1200" dirty="0"/>
              <a:t>Ja, dak boven het hoofd behouden. Onduidelijkheid waar je recht op had.</a:t>
            </a:r>
          </a:p>
          <a:p>
            <a:r>
              <a:rPr lang="nl-NL" sz="1200" dirty="0"/>
              <a:t>Ja, geen salaris werd 100 % betaald.</a:t>
            </a:r>
          </a:p>
          <a:p>
            <a:r>
              <a:rPr lang="nl-NL" sz="1200" dirty="0"/>
              <a:t>Ja, geen zorgen </a:t>
            </a:r>
            <a:r>
              <a:rPr lang="nl-NL" sz="1200" dirty="0" err="1"/>
              <a:t>agv</a:t>
            </a:r>
            <a:r>
              <a:rPr lang="nl-NL" sz="1200" dirty="0"/>
              <a:t> verzekering</a:t>
            </a:r>
          </a:p>
          <a:p>
            <a:r>
              <a:rPr lang="nl-NL" sz="1200" dirty="0"/>
              <a:t>Ja, geen zorgen i.v.m. een korte looptijd van de ziekte. (3 mnd. dus geen inkomensverlies)</a:t>
            </a:r>
          </a:p>
          <a:p>
            <a:r>
              <a:rPr lang="nl-NL" sz="1200" dirty="0"/>
              <a:t>Ja, had dat niet omdat ik wist dat ik binnen het jaar weer gere-integreerd zou zijn</a:t>
            </a:r>
          </a:p>
          <a:p>
            <a:r>
              <a:rPr lang="nl-NL" sz="1200" dirty="0"/>
              <a:t>ja, heb ook een partner, dus niet zo veel financiële onzekerheid, kon terug vallen op partner</a:t>
            </a:r>
          </a:p>
          <a:p>
            <a:r>
              <a:rPr lang="nl-NL" sz="1200" dirty="0"/>
              <a:t>Ja, ik had gelukkig een vangnet, maar vanwege mijn soorten werk en contracten werd mijn salaris 0.</a:t>
            </a:r>
          </a:p>
          <a:p>
            <a:r>
              <a:rPr lang="nl-NL" sz="1200" dirty="0"/>
              <a:t>Ja, ik heb een tijd geen benutbare mogelijkheden gehad. Maar dat was medisch en mijn vooruitzichten waren goed. Ik heb mij geen zorgen gemaakt omdat ik ervan uitging binnen een jaar weer volledig te kunnen hervatten. En dat is ook gelukt.</a:t>
            </a:r>
          </a:p>
          <a:p>
            <a:r>
              <a:rPr lang="nl-NL" sz="1200" dirty="0"/>
              <a:t>Ja, in het tweede ziekte jaar daalde het inkomen</a:t>
            </a:r>
          </a:p>
          <a:p>
            <a:r>
              <a:rPr lang="nl-NL" sz="1200" dirty="0"/>
              <a:t>Ja, inkomensverlies</a:t>
            </a:r>
          </a:p>
          <a:p>
            <a:r>
              <a:rPr lang="nl-NL" sz="1200" dirty="0"/>
              <a:t>Ja, kan ik nog rondkomen</a:t>
            </a:r>
          </a:p>
          <a:p>
            <a:endParaRPr lang="nl-NL" sz="1200" dirty="0"/>
          </a:p>
          <a:p>
            <a:endParaRPr lang="nl-NL" dirty="0"/>
          </a:p>
        </p:txBody>
      </p:sp>
    </p:spTree>
    <p:extLst>
      <p:ext uri="{BB962C8B-B14F-4D97-AF65-F5344CB8AC3E}">
        <p14:creationId xmlns:p14="http://schemas.microsoft.com/office/powerpoint/2010/main" val="114204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5A577-4D3F-8194-F8AA-62F2E668F4A2}"/>
              </a:ext>
            </a:extLst>
          </p:cNvPr>
          <p:cNvSpPr>
            <a:spLocks noGrp="1"/>
          </p:cNvSpPr>
          <p:nvPr>
            <p:ph type="title"/>
          </p:nvPr>
        </p:nvSpPr>
        <p:spPr/>
        <p:txBody>
          <a:bodyPr>
            <a:normAutofit fontScale="90000"/>
          </a:bodyPr>
          <a:lstStyle/>
          <a:p>
            <a:r>
              <a:rPr lang="nl-NL" dirty="0"/>
              <a:t>Heb je ooit zelf te maken gehad met langdurige ziekte? Zo ja, wat was jouw grootste financiële onzekerheid in deze periode? 2/2</a:t>
            </a:r>
          </a:p>
        </p:txBody>
      </p:sp>
      <p:sp>
        <p:nvSpPr>
          <p:cNvPr id="3" name="Tijdelijke aanduiding voor inhoud 2">
            <a:extLst>
              <a:ext uri="{FF2B5EF4-FFF2-40B4-BE49-F238E27FC236}">
                <a16:creationId xmlns:a16="http://schemas.microsoft.com/office/drawing/2014/main" id="{62CA6640-1D97-F096-E88D-A80F2F1FB9FA}"/>
              </a:ext>
            </a:extLst>
          </p:cNvPr>
          <p:cNvSpPr>
            <a:spLocks noGrp="1"/>
          </p:cNvSpPr>
          <p:nvPr>
            <p:ph idx="1"/>
          </p:nvPr>
        </p:nvSpPr>
        <p:spPr/>
        <p:txBody>
          <a:bodyPr>
            <a:normAutofit/>
          </a:bodyPr>
          <a:lstStyle/>
          <a:p>
            <a:r>
              <a:rPr lang="nl-NL" sz="1200" dirty="0"/>
              <a:t>Ja, lager inkomen in tweede ziektejaar  rondkomen</a:t>
            </a:r>
          </a:p>
          <a:p>
            <a:r>
              <a:rPr lang="nl-NL" sz="1200" dirty="0"/>
              <a:t>Ja, maar binnen 1 jaar. ik was niet bezig met financiële onzekerheid.</a:t>
            </a:r>
          </a:p>
          <a:p>
            <a:r>
              <a:rPr lang="nl-NL" sz="1200" dirty="0"/>
              <a:t>Ja, maar dat had toen geen financiële gevolgen.</a:t>
            </a:r>
          </a:p>
          <a:p>
            <a:r>
              <a:rPr lang="nl-NL" sz="1200" dirty="0"/>
              <a:t>Ja, maar vooralsnog niet de verwachting dat het dusdanig lang zal zijn dat dit voor de toekomst blijvend van invloed is op mijn inkomen (/pensioen)</a:t>
            </a:r>
          </a:p>
          <a:p>
            <a:r>
              <a:rPr lang="nl-NL" sz="1200" dirty="0"/>
              <a:t>ja, max 6 maanden</a:t>
            </a:r>
          </a:p>
          <a:p>
            <a:r>
              <a:rPr lang="nl-NL" sz="1200" dirty="0"/>
              <a:t>Ja, mijn inkomen werd verlaagd naar 70% en ik kon niet meer rond komen. Ik ben geholpen door familie en vrienden om mijn huur te kunnen betalen.</a:t>
            </a:r>
          </a:p>
          <a:p>
            <a:r>
              <a:rPr lang="nl-NL" sz="1200" dirty="0"/>
              <a:t>Ja, of je dan wel rond komt in de maand</a:t>
            </a:r>
          </a:p>
          <a:p>
            <a:r>
              <a:rPr lang="fi-FI" sz="1200" dirty="0"/>
              <a:t>Ja, vaste lasten kunnen betalen</a:t>
            </a:r>
          </a:p>
          <a:p>
            <a:r>
              <a:rPr lang="nl-NL" sz="1200" dirty="0"/>
              <a:t>Ja, verlies van eigen woning</a:t>
            </a:r>
            <a:endParaRPr lang="fi-FI" sz="1200" dirty="0"/>
          </a:p>
          <a:p>
            <a:r>
              <a:rPr lang="nl-NL" sz="1200" dirty="0"/>
              <a:t>Ja, verlies van inkomen</a:t>
            </a:r>
          </a:p>
          <a:p>
            <a:r>
              <a:rPr lang="nl-NL" sz="1200" dirty="0"/>
              <a:t>Ja. Daar was ik op dat moment niet mee bezig. Herstellen en re-integratie waren belangrijker.</a:t>
            </a:r>
          </a:p>
          <a:p>
            <a:r>
              <a:rPr lang="nl-NL" sz="1200" dirty="0"/>
              <a:t>Ja. Geen</a:t>
            </a:r>
          </a:p>
          <a:p>
            <a:r>
              <a:rPr lang="nl-NL" sz="1200" dirty="0"/>
              <a:t>Ja. Geen financiële onzekerheid</a:t>
            </a:r>
          </a:p>
          <a:p>
            <a:r>
              <a:rPr lang="nl-NL" sz="1200" dirty="0"/>
              <a:t>Ja. geen. mijn werkgever gaf aan ook het 2e jaar 100% te zullen vergoeden. daarna weer volledig teruggekomen op 100%</a:t>
            </a:r>
          </a:p>
          <a:p>
            <a:r>
              <a:rPr lang="nl-NL" sz="1200" dirty="0"/>
              <a:t>Ja. Of ik mijn woonlasten kon blijven betalen</a:t>
            </a:r>
          </a:p>
          <a:p>
            <a:r>
              <a:rPr lang="nl-NL" sz="1200" dirty="0"/>
              <a:t>Ja, minder</a:t>
            </a:r>
          </a:p>
          <a:p>
            <a:r>
              <a:rPr lang="nl-NL" sz="1200" dirty="0"/>
              <a:t>Ja, relatief kort, ongeveer 10 weken voor 50% ziek geweest. Met name de opbouw van bepaalde ATV dagen die wegvielen vond ik heel oneerlijk. Als je die uitbetaald kreeg viel het niet weg bij ziekte. Op zichzelf heb ik in die periode wel gewoon volledig lo0on gekregen.</a:t>
            </a:r>
          </a:p>
          <a:p>
            <a:r>
              <a:rPr lang="nl-NL" sz="1200" dirty="0"/>
              <a:t>Ja, Twee jaar in de ziektewet door operatie, kreeg een volledige knieprothese en kon mijn werk toen niet meer hervatten. mijn zorg was of we alles nog konden betalen en ook nog wat overhouden/sparen.</a:t>
            </a:r>
          </a:p>
          <a:p>
            <a:r>
              <a:rPr lang="nl-NL" sz="1200" dirty="0"/>
              <a:t>Ja, WAO destijds. Daling van inkomsten en toch hoge o.a. zorgkosten</a:t>
            </a:r>
          </a:p>
        </p:txBody>
      </p:sp>
    </p:spTree>
    <p:extLst>
      <p:ext uri="{BB962C8B-B14F-4D97-AF65-F5344CB8AC3E}">
        <p14:creationId xmlns:p14="http://schemas.microsoft.com/office/powerpoint/2010/main" val="211088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217BE-30A7-A94C-A431-8A9A839C76FF}"/>
              </a:ext>
            </a:extLst>
          </p:cNvPr>
          <p:cNvSpPr>
            <a:spLocks noGrp="1"/>
          </p:cNvSpPr>
          <p:nvPr>
            <p:ph type="title"/>
          </p:nvPr>
        </p:nvSpPr>
        <p:spPr/>
        <p:txBody>
          <a:bodyPr>
            <a:normAutofit fontScale="90000"/>
          </a:bodyPr>
          <a:lstStyle/>
          <a:p>
            <a:r>
              <a:rPr lang="nl-NL" dirty="0"/>
              <a:t>Zou je behoefte hebben aan inzicht in jouw financiële gevolgen bij langdurig ziek zijn?</a:t>
            </a:r>
          </a:p>
        </p:txBody>
      </p:sp>
      <p:grpSp>
        <p:nvGrpSpPr>
          <p:cNvPr id="7" name="Groep 6">
            <a:extLst>
              <a:ext uri="{FF2B5EF4-FFF2-40B4-BE49-F238E27FC236}">
                <a16:creationId xmlns:a16="http://schemas.microsoft.com/office/drawing/2014/main" id="{46483C3F-FFE9-20CA-F403-1B085CC29AFA}"/>
              </a:ext>
            </a:extLst>
          </p:cNvPr>
          <p:cNvGrpSpPr/>
          <p:nvPr/>
        </p:nvGrpSpPr>
        <p:grpSpPr>
          <a:xfrm>
            <a:off x="1524000" y="1685385"/>
            <a:ext cx="9144000" cy="3975185"/>
            <a:chOff x="1524000" y="1685385"/>
            <a:chExt cx="9144000" cy="3975185"/>
          </a:xfrm>
        </p:grpSpPr>
        <p:pic>
          <p:nvPicPr>
            <p:cNvPr id="4" name="New picture">
              <a:extLst>
                <a:ext uri="{FF2B5EF4-FFF2-40B4-BE49-F238E27FC236}">
                  <a16:creationId xmlns:a16="http://schemas.microsoft.com/office/drawing/2014/main" id="{BB7FE6C7-EE35-05CB-4B39-A99A486EC283}"/>
                </a:ext>
              </a:extLst>
            </p:cNvPr>
            <p:cNvPicPr/>
            <p:nvPr/>
          </p:nvPicPr>
          <p:blipFill rotWithShape="1">
            <a:blip r:embed="rId2"/>
            <a:srcRect l="21854" r="20995"/>
            <a:stretch/>
          </p:blipFill>
          <p:spPr>
            <a:xfrm>
              <a:off x="1524000" y="1685385"/>
              <a:ext cx="9144000" cy="3975185"/>
            </a:xfrm>
            <a:prstGeom prst="rect">
              <a:avLst/>
            </a:prstGeom>
          </p:spPr>
        </p:pic>
        <p:sp>
          <p:nvSpPr>
            <p:cNvPr id="3" name="Tekstvak 2">
              <a:extLst>
                <a:ext uri="{FF2B5EF4-FFF2-40B4-BE49-F238E27FC236}">
                  <a16:creationId xmlns:a16="http://schemas.microsoft.com/office/drawing/2014/main" id="{A0912CF6-948D-EA2E-B33C-16E7FFF5E6C9}"/>
                </a:ext>
              </a:extLst>
            </p:cNvPr>
            <p:cNvSpPr txBox="1"/>
            <p:nvPr/>
          </p:nvSpPr>
          <p:spPr>
            <a:xfrm>
              <a:off x="3505200" y="2043654"/>
              <a:ext cx="1552575" cy="276999"/>
            </a:xfrm>
            <a:prstGeom prst="rect">
              <a:avLst/>
            </a:prstGeom>
            <a:solidFill>
              <a:schemeClr val="tx2"/>
            </a:solidFill>
          </p:spPr>
          <p:txBody>
            <a:bodyPr wrap="square" rtlCol="0">
              <a:spAutoFit/>
            </a:bodyPr>
            <a:lstStyle/>
            <a:p>
              <a:r>
                <a:rPr lang="nl-NL" sz="1200" dirty="0"/>
                <a:t>Geen mening </a:t>
              </a:r>
              <a:r>
                <a:rPr lang="nl-NL" sz="1200" b="1" dirty="0"/>
                <a:t>16%</a:t>
              </a:r>
            </a:p>
          </p:txBody>
        </p:sp>
        <p:sp>
          <p:nvSpPr>
            <p:cNvPr id="5" name="Tekstvak 4">
              <a:extLst>
                <a:ext uri="{FF2B5EF4-FFF2-40B4-BE49-F238E27FC236}">
                  <a16:creationId xmlns:a16="http://schemas.microsoft.com/office/drawing/2014/main" id="{0D764E0B-06CC-363C-7057-9FACA5843F92}"/>
                </a:ext>
              </a:extLst>
            </p:cNvPr>
            <p:cNvSpPr txBox="1"/>
            <p:nvPr/>
          </p:nvSpPr>
          <p:spPr>
            <a:xfrm>
              <a:off x="3267075" y="3444603"/>
              <a:ext cx="866775" cy="276999"/>
            </a:xfrm>
            <a:prstGeom prst="rect">
              <a:avLst/>
            </a:prstGeom>
            <a:solidFill>
              <a:schemeClr val="tx2"/>
            </a:solidFill>
          </p:spPr>
          <p:txBody>
            <a:bodyPr wrap="square" rtlCol="0">
              <a:spAutoFit/>
            </a:bodyPr>
            <a:lstStyle/>
            <a:p>
              <a:r>
                <a:rPr lang="nl-NL" sz="1200" dirty="0"/>
                <a:t>Nee </a:t>
              </a:r>
              <a:r>
                <a:rPr lang="nl-NL" sz="1200" b="1" dirty="0"/>
                <a:t>17%</a:t>
              </a:r>
            </a:p>
          </p:txBody>
        </p:sp>
        <p:sp>
          <p:nvSpPr>
            <p:cNvPr id="6" name="Tekstvak 5">
              <a:extLst>
                <a:ext uri="{FF2B5EF4-FFF2-40B4-BE49-F238E27FC236}">
                  <a16:creationId xmlns:a16="http://schemas.microsoft.com/office/drawing/2014/main" id="{A824F9DB-5095-DA06-3864-D457E538A349}"/>
                </a:ext>
              </a:extLst>
            </p:cNvPr>
            <p:cNvSpPr txBox="1"/>
            <p:nvPr/>
          </p:nvSpPr>
          <p:spPr>
            <a:xfrm>
              <a:off x="7667625" y="4344483"/>
              <a:ext cx="695325" cy="276999"/>
            </a:xfrm>
            <a:prstGeom prst="rect">
              <a:avLst/>
            </a:prstGeom>
            <a:solidFill>
              <a:schemeClr val="tx2"/>
            </a:solidFill>
          </p:spPr>
          <p:txBody>
            <a:bodyPr wrap="square" rtlCol="0">
              <a:spAutoFit/>
            </a:bodyPr>
            <a:lstStyle/>
            <a:p>
              <a:r>
                <a:rPr lang="nl-NL" sz="1200" dirty="0"/>
                <a:t>Ja </a:t>
              </a:r>
              <a:r>
                <a:rPr lang="nl-NL" sz="1200" b="1" dirty="0"/>
                <a:t>67%</a:t>
              </a:r>
            </a:p>
          </p:txBody>
        </p:sp>
      </p:grpSp>
    </p:spTree>
    <p:extLst>
      <p:ext uri="{BB962C8B-B14F-4D97-AF65-F5344CB8AC3E}">
        <p14:creationId xmlns:p14="http://schemas.microsoft.com/office/powerpoint/2010/main" val="225053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217BE-30A7-A94C-A431-8A9A839C76FF}"/>
              </a:ext>
            </a:extLst>
          </p:cNvPr>
          <p:cNvSpPr>
            <a:spLocks noGrp="1"/>
          </p:cNvSpPr>
          <p:nvPr>
            <p:ph type="title"/>
          </p:nvPr>
        </p:nvSpPr>
        <p:spPr/>
        <p:txBody>
          <a:bodyPr/>
          <a:lstStyle/>
          <a:p>
            <a:r>
              <a:rPr lang="nl-NL" dirty="0"/>
              <a:t>Wat denk je dat financieel inzicht voor jou kan betekenen?</a:t>
            </a:r>
          </a:p>
        </p:txBody>
      </p:sp>
      <p:pic>
        <p:nvPicPr>
          <p:cNvPr id="4" name="New picture">
            <a:extLst>
              <a:ext uri="{FF2B5EF4-FFF2-40B4-BE49-F238E27FC236}">
                <a16:creationId xmlns:a16="http://schemas.microsoft.com/office/drawing/2014/main" id="{E3FCB88E-1DAA-C7AA-CC01-EC50D1217848}"/>
              </a:ext>
            </a:extLst>
          </p:cNvPr>
          <p:cNvPicPr/>
          <p:nvPr/>
        </p:nvPicPr>
        <p:blipFill>
          <a:blip r:embed="rId2"/>
          <a:stretch>
            <a:fillRect/>
          </a:stretch>
        </p:blipFill>
        <p:spPr>
          <a:xfrm>
            <a:off x="191344" y="2307695"/>
            <a:ext cx="11809312" cy="2306506"/>
          </a:xfrm>
          <a:prstGeom prst="rect">
            <a:avLst/>
          </a:prstGeom>
        </p:spPr>
      </p:pic>
    </p:spTree>
    <p:extLst>
      <p:ext uri="{BB962C8B-B14F-4D97-AF65-F5344CB8AC3E}">
        <p14:creationId xmlns:p14="http://schemas.microsoft.com/office/powerpoint/2010/main" val="82527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FD286-BD7D-4DCF-BBA8-EE0DC614E811}"/>
              </a:ext>
            </a:extLst>
          </p:cNvPr>
          <p:cNvSpPr>
            <a:spLocks noGrp="1"/>
          </p:cNvSpPr>
          <p:nvPr>
            <p:ph type="title"/>
          </p:nvPr>
        </p:nvSpPr>
        <p:spPr/>
        <p:txBody>
          <a:bodyPr/>
          <a:lstStyle/>
          <a:p>
            <a:r>
              <a:rPr lang="nl-NL" dirty="0"/>
              <a:t>In welke leeftijdscategorie val je?</a:t>
            </a:r>
          </a:p>
        </p:txBody>
      </p:sp>
      <p:pic>
        <p:nvPicPr>
          <p:cNvPr id="4" name="New picture">
            <a:extLst>
              <a:ext uri="{FF2B5EF4-FFF2-40B4-BE49-F238E27FC236}">
                <a16:creationId xmlns:a16="http://schemas.microsoft.com/office/drawing/2014/main" id="{9E43B951-5411-440E-23E5-BA85BFB2C396}"/>
              </a:ext>
            </a:extLst>
          </p:cNvPr>
          <p:cNvPicPr/>
          <p:nvPr/>
        </p:nvPicPr>
        <p:blipFill>
          <a:blip r:embed="rId2"/>
          <a:stretch>
            <a:fillRect/>
          </a:stretch>
        </p:blipFill>
        <p:spPr>
          <a:xfrm>
            <a:off x="437724" y="2043763"/>
            <a:ext cx="11316552" cy="2467278"/>
          </a:xfrm>
          <a:prstGeom prst="rect">
            <a:avLst/>
          </a:prstGeom>
        </p:spPr>
      </p:pic>
    </p:spTree>
    <p:extLst>
      <p:ext uri="{BB962C8B-B14F-4D97-AF65-F5344CB8AC3E}">
        <p14:creationId xmlns:p14="http://schemas.microsoft.com/office/powerpoint/2010/main" val="37278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1B413-FCC0-D402-97D2-6BCBCAA39DC2}"/>
              </a:ext>
            </a:extLst>
          </p:cNvPr>
          <p:cNvSpPr>
            <a:spLocks noGrp="1"/>
          </p:cNvSpPr>
          <p:nvPr>
            <p:ph type="title"/>
          </p:nvPr>
        </p:nvSpPr>
        <p:spPr/>
        <p:txBody>
          <a:bodyPr>
            <a:normAutofit fontScale="90000"/>
          </a:bodyPr>
          <a:lstStyle/>
          <a:p>
            <a:r>
              <a:rPr lang="nl-NL" dirty="0"/>
              <a:t>Wat denk je dat financieel inzicht voor jou kan betekenen? - Anders, namelijk... </a:t>
            </a:r>
          </a:p>
        </p:txBody>
      </p:sp>
      <p:sp>
        <p:nvSpPr>
          <p:cNvPr id="3" name="Tijdelijke aanduiding voor inhoud 2">
            <a:extLst>
              <a:ext uri="{FF2B5EF4-FFF2-40B4-BE49-F238E27FC236}">
                <a16:creationId xmlns:a16="http://schemas.microsoft.com/office/drawing/2014/main" id="{A83857DF-B4D2-B16C-1E3F-D06597812491}"/>
              </a:ext>
            </a:extLst>
          </p:cNvPr>
          <p:cNvSpPr>
            <a:spLocks noGrp="1"/>
          </p:cNvSpPr>
          <p:nvPr>
            <p:ph idx="1"/>
          </p:nvPr>
        </p:nvSpPr>
        <p:spPr/>
        <p:txBody>
          <a:bodyPr>
            <a:normAutofit lnSpcReduction="10000"/>
          </a:bodyPr>
          <a:lstStyle/>
          <a:p>
            <a:r>
              <a:rPr lang="nl-NL" sz="1200" dirty="0"/>
              <a:t>Weten welke inkomensrisico's je loopt welke je wilt nemen en welke niet en kijken of je daarvoor iets aanvullends moet/ wil regelen.</a:t>
            </a:r>
          </a:p>
          <a:p>
            <a:r>
              <a:rPr lang="nl-NL" sz="1200" dirty="0"/>
              <a:t>Fijn als zaken goed geregeld zijn, maar langdurig ziek overkomt je, ongeacht de (</a:t>
            </a:r>
            <a:r>
              <a:rPr lang="nl-NL" sz="1200" dirty="0" err="1"/>
              <a:t>financiele</a:t>
            </a:r>
            <a:r>
              <a:rPr lang="nl-NL" sz="1200" dirty="0"/>
              <a:t>) consequenties</a:t>
            </a:r>
          </a:p>
          <a:p>
            <a:r>
              <a:rPr lang="nl-NL" sz="1200" dirty="0"/>
              <a:t>Het inzicht heb ik wel en bovendien verhelpt dat niet het probleem. Het probleem is dat tijdens ziekte er niet veel keuzemogelijkheden zijn, ik zou dus meer behoefte hebben aan financiële zekerheden, zoals een aanvulling van het loon tijdens het 2e ziektejaar en cao-afspraken over WGA-/WIA-aanvullingsverzekeringen</a:t>
            </a:r>
          </a:p>
          <a:p>
            <a:r>
              <a:rPr lang="nl-NL" sz="1200" dirty="0"/>
              <a:t>Geen ik ben hier niet mee bezig en maak me geen zorgen. Mocht dit toch aan de orden komen, dan zie ik dat tegen die tijd wel.</a:t>
            </a:r>
          </a:p>
          <a:p>
            <a:r>
              <a:rPr lang="nl-NL" sz="1200" dirty="0"/>
              <a:t>Antwoord 2 komt wel een beetje uit de lucht vallen, wellicht een beetje context meegeven aan het antwoord</a:t>
            </a:r>
          </a:p>
          <a:p>
            <a:r>
              <a:rPr lang="nl-NL" sz="1200" dirty="0" err="1"/>
              <a:t>nvt</a:t>
            </a:r>
            <a:r>
              <a:rPr lang="nl-NL" sz="1200" dirty="0"/>
              <a:t>, maar de antwoord </a:t>
            </a:r>
            <a:r>
              <a:rPr lang="nl-NL" sz="1200" dirty="0" err="1"/>
              <a:t>categorieen</a:t>
            </a:r>
            <a:r>
              <a:rPr lang="nl-NL" sz="1200" dirty="0"/>
              <a:t> zijn niet op elke vraag sluitend/uitputtend, dus ik heb niet alles in kunnen vullen</a:t>
            </a:r>
          </a:p>
          <a:p>
            <a:r>
              <a:rPr lang="nl-NL" sz="1200" dirty="0"/>
              <a:t>altijd goed om te weten, hoop het nooit nodig te hebben</a:t>
            </a:r>
          </a:p>
          <a:p>
            <a:r>
              <a:rPr lang="nl-NL" sz="1200" dirty="0"/>
              <a:t>Het stelt mij in staat voorzieningen te treffen bij mogelijk onheil</a:t>
            </a:r>
          </a:p>
          <a:p>
            <a:r>
              <a:rPr lang="nl-NL" sz="1200" dirty="0"/>
              <a:t>Geen mening</a:t>
            </a:r>
          </a:p>
          <a:p>
            <a:r>
              <a:rPr lang="nl-NL" sz="1200" dirty="0"/>
              <a:t>Niet nodig</a:t>
            </a:r>
          </a:p>
          <a:p>
            <a:r>
              <a:rPr lang="nl-NL" sz="1200" dirty="0"/>
              <a:t>ik sta hier eigenlijk nooit bij stil</a:t>
            </a:r>
          </a:p>
          <a:p>
            <a:r>
              <a:rPr lang="nl-NL" sz="1200" dirty="0"/>
              <a:t>Geen idee</a:t>
            </a:r>
          </a:p>
          <a:p>
            <a:r>
              <a:rPr lang="nl-NL" sz="1200" dirty="0"/>
              <a:t>ik ga gauw met pensioen, dus richt me financieel daar meer op</a:t>
            </a:r>
          </a:p>
          <a:p>
            <a:r>
              <a:rPr lang="nl-NL" sz="1200" dirty="0"/>
              <a:t>Geen</a:t>
            </a:r>
          </a:p>
          <a:p>
            <a:r>
              <a:rPr lang="nl-NL" sz="1200" dirty="0"/>
              <a:t>Zo kun je proberen te anticiperen op de situatie.</a:t>
            </a:r>
          </a:p>
          <a:p>
            <a:r>
              <a:rPr lang="nl-NL" sz="1200" dirty="0"/>
              <a:t>Geen mening</a:t>
            </a:r>
          </a:p>
          <a:p>
            <a:r>
              <a:rPr lang="nl-NL" sz="1200" dirty="0"/>
              <a:t>Als ik dreig langdurig ziek te worden dan puntje 1 en 3</a:t>
            </a:r>
          </a:p>
          <a:p>
            <a:r>
              <a:rPr lang="nl-NL" sz="1200" dirty="0"/>
              <a:t>Ik heb er geen onrust om. Maar goed om te weten. Wel graag zo kort en compact mogelijk.</a:t>
            </a:r>
          </a:p>
          <a:p>
            <a:r>
              <a:rPr lang="nl-NL" sz="1200" dirty="0"/>
              <a:t>Alleen </a:t>
            </a:r>
            <a:r>
              <a:rPr lang="nl-NL" sz="1200" dirty="0" err="1"/>
              <a:t>duidel</a:t>
            </a:r>
            <a:endParaRPr lang="nl-NL" sz="1200" dirty="0"/>
          </a:p>
          <a:p>
            <a:r>
              <a:rPr lang="nl-NL" sz="1200" dirty="0"/>
              <a:t>vanwege pensionering op korte termijn is dit thema voor mij persoonlijk niet meer echt </a:t>
            </a:r>
            <a:r>
              <a:rPr lang="nl-NL" sz="1200" dirty="0" err="1"/>
              <a:t>relevant.ijkheid</a:t>
            </a:r>
            <a:r>
              <a:rPr lang="nl-NL" sz="1200" dirty="0"/>
              <a:t>, rust is afhankelijk van de uitkomst van het inzicht. Bij inkomen vanuit VVU zal ik er heel onrustig van worden</a:t>
            </a:r>
          </a:p>
          <a:p>
            <a:r>
              <a:rPr lang="nl-NL" sz="1200" dirty="0"/>
              <a:t>Niet nodig</a:t>
            </a:r>
          </a:p>
          <a:p>
            <a:r>
              <a:rPr lang="nl-NL" sz="1200" dirty="0"/>
              <a:t>Geen idee</a:t>
            </a:r>
          </a:p>
          <a:p>
            <a:r>
              <a:rPr lang="nl-NL" sz="1200" dirty="0"/>
              <a:t>Weet ik niet</a:t>
            </a:r>
          </a:p>
          <a:p>
            <a:r>
              <a:rPr lang="nl-NL" sz="1200" dirty="0"/>
              <a:t>Ik zou het pas willen weten wanneer ik arbeidsongeschikt wordt</a:t>
            </a:r>
          </a:p>
          <a:p>
            <a:r>
              <a:rPr lang="nl-NL" sz="1200" dirty="0"/>
              <a:t>Op dit moment niet</a:t>
            </a:r>
          </a:p>
          <a:p>
            <a:pPr marL="0" indent="0">
              <a:buNone/>
            </a:pPr>
            <a:endParaRPr lang="nl-NL" sz="1200" dirty="0"/>
          </a:p>
        </p:txBody>
      </p:sp>
    </p:spTree>
    <p:extLst>
      <p:ext uri="{BB962C8B-B14F-4D97-AF65-F5344CB8AC3E}">
        <p14:creationId xmlns:p14="http://schemas.microsoft.com/office/powerpoint/2010/main" val="194499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FA16562-DDAB-4E53-9CA5-365F443629A0}"/>
              </a:ext>
            </a:extLst>
          </p:cNvPr>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9198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Hoe goed ben je op de hoogte van de financiële gevolgen bij langdurige ziekte als dat jou overkomt?</a:t>
            </a:r>
          </a:p>
        </p:txBody>
      </p:sp>
      <p:pic>
        <p:nvPicPr>
          <p:cNvPr id="4" name="New picture">
            <a:extLst>
              <a:ext uri="{FF2B5EF4-FFF2-40B4-BE49-F238E27FC236}">
                <a16:creationId xmlns:a16="http://schemas.microsoft.com/office/drawing/2014/main" id="{67D78BB1-C4E5-30F2-A6BE-90DD93D96A80}"/>
              </a:ext>
            </a:extLst>
          </p:cNvPr>
          <p:cNvPicPr/>
          <p:nvPr/>
        </p:nvPicPr>
        <p:blipFill>
          <a:blip r:embed="rId2"/>
          <a:stretch>
            <a:fillRect/>
          </a:stretch>
        </p:blipFill>
        <p:spPr>
          <a:xfrm>
            <a:off x="191344" y="2252339"/>
            <a:ext cx="11809312" cy="2417219"/>
          </a:xfrm>
          <a:prstGeom prst="rect">
            <a:avLst/>
          </a:prstGeom>
        </p:spPr>
      </p:pic>
    </p:spTree>
    <p:extLst>
      <p:ext uri="{BB962C8B-B14F-4D97-AF65-F5344CB8AC3E}">
        <p14:creationId xmlns:p14="http://schemas.microsoft.com/office/powerpoint/2010/main" val="214215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Ben jij op de hoogte van wat er met je inkomen gebeurt in de eerste 2 jaar dat je ziek bent?</a:t>
            </a:r>
          </a:p>
        </p:txBody>
      </p:sp>
      <p:pic>
        <p:nvPicPr>
          <p:cNvPr id="4" name="New picture">
            <a:extLst>
              <a:ext uri="{FF2B5EF4-FFF2-40B4-BE49-F238E27FC236}">
                <a16:creationId xmlns:a16="http://schemas.microsoft.com/office/drawing/2014/main" id="{7D8749B7-C80F-3F2D-00C4-6A8C66319B73}"/>
              </a:ext>
            </a:extLst>
          </p:cNvPr>
          <p:cNvPicPr/>
          <p:nvPr/>
        </p:nvPicPr>
        <p:blipFill>
          <a:blip r:embed="rId2"/>
          <a:stretch>
            <a:fillRect/>
          </a:stretch>
        </p:blipFill>
        <p:spPr>
          <a:xfrm>
            <a:off x="1945185" y="1625496"/>
            <a:ext cx="8352911" cy="4136111"/>
          </a:xfrm>
          <a:prstGeom prst="rect">
            <a:avLst/>
          </a:prstGeom>
        </p:spPr>
      </p:pic>
      <p:sp>
        <p:nvSpPr>
          <p:cNvPr id="3" name="Tekstvak 2">
            <a:extLst>
              <a:ext uri="{FF2B5EF4-FFF2-40B4-BE49-F238E27FC236}">
                <a16:creationId xmlns:a16="http://schemas.microsoft.com/office/drawing/2014/main" id="{C79BF4D7-8EE7-C522-9397-C5231ED861DC}"/>
              </a:ext>
            </a:extLst>
          </p:cNvPr>
          <p:cNvSpPr txBox="1"/>
          <p:nvPr/>
        </p:nvSpPr>
        <p:spPr>
          <a:xfrm>
            <a:off x="4761495" y="1901266"/>
            <a:ext cx="793485" cy="276999"/>
          </a:xfrm>
          <a:prstGeom prst="rect">
            <a:avLst/>
          </a:prstGeom>
          <a:solidFill>
            <a:schemeClr val="tx2"/>
          </a:solidFill>
        </p:spPr>
        <p:txBody>
          <a:bodyPr wrap="square" rtlCol="0">
            <a:spAutoFit/>
          </a:bodyPr>
          <a:lstStyle/>
          <a:p>
            <a:r>
              <a:rPr lang="nl-NL" sz="1200" dirty="0"/>
              <a:t>Nee </a:t>
            </a:r>
            <a:r>
              <a:rPr lang="nl-NL" sz="1200" b="1" dirty="0"/>
              <a:t>8%</a:t>
            </a:r>
          </a:p>
        </p:txBody>
      </p:sp>
      <p:sp>
        <p:nvSpPr>
          <p:cNvPr id="5" name="Tekstvak 4">
            <a:extLst>
              <a:ext uri="{FF2B5EF4-FFF2-40B4-BE49-F238E27FC236}">
                <a16:creationId xmlns:a16="http://schemas.microsoft.com/office/drawing/2014/main" id="{A7006209-6AC4-6DDC-C04C-75792DD63F7C}"/>
              </a:ext>
            </a:extLst>
          </p:cNvPr>
          <p:cNvSpPr txBox="1"/>
          <p:nvPr/>
        </p:nvSpPr>
        <p:spPr>
          <a:xfrm>
            <a:off x="2800683" y="4342345"/>
            <a:ext cx="1618917" cy="276999"/>
          </a:xfrm>
          <a:prstGeom prst="rect">
            <a:avLst/>
          </a:prstGeom>
          <a:solidFill>
            <a:schemeClr val="tx2"/>
          </a:solidFill>
        </p:spPr>
        <p:txBody>
          <a:bodyPr wrap="square" rtlCol="0">
            <a:spAutoFit/>
          </a:bodyPr>
          <a:lstStyle/>
          <a:p>
            <a:r>
              <a:rPr lang="nl-NL" sz="1200" dirty="0"/>
              <a:t>Ja, gedeeltelijk </a:t>
            </a:r>
            <a:r>
              <a:rPr lang="nl-NL" sz="1200" b="1" dirty="0"/>
              <a:t>50%</a:t>
            </a:r>
          </a:p>
        </p:txBody>
      </p:sp>
      <p:sp>
        <p:nvSpPr>
          <p:cNvPr id="6" name="Tekstvak 5">
            <a:extLst>
              <a:ext uri="{FF2B5EF4-FFF2-40B4-BE49-F238E27FC236}">
                <a16:creationId xmlns:a16="http://schemas.microsoft.com/office/drawing/2014/main" id="{743C60F0-BC6A-C1C6-0C2C-E49091333B16}"/>
              </a:ext>
            </a:extLst>
          </p:cNvPr>
          <p:cNvSpPr txBox="1"/>
          <p:nvPr/>
        </p:nvSpPr>
        <p:spPr>
          <a:xfrm>
            <a:off x="8043243" y="3152001"/>
            <a:ext cx="1618917" cy="276999"/>
          </a:xfrm>
          <a:prstGeom prst="rect">
            <a:avLst/>
          </a:prstGeom>
          <a:solidFill>
            <a:schemeClr val="tx2"/>
          </a:solidFill>
        </p:spPr>
        <p:txBody>
          <a:bodyPr wrap="square" rtlCol="0">
            <a:spAutoFit/>
          </a:bodyPr>
          <a:lstStyle/>
          <a:p>
            <a:r>
              <a:rPr lang="nl-NL" sz="1200" dirty="0"/>
              <a:t>Ja, volledig </a:t>
            </a:r>
            <a:r>
              <a:rPr lang="nl-NL" sz="1200" b="1" dirty="0"/>
              <a:t>42%</a:t>
            </a:r>
          </a:p>
        </p:txBody>
      </p:sp>
    </p:spTree>
    <p:extLst>
      <p:ext uri="{BB962C8B-B14F-4D97-AF65-F5344CB8AC3E}">
        <p14:creationId xmlns:p14="http://schemas.microsoft.com/office/powerpoint/2010/main" val="169664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lstStyle/>
          <a:p>
            <a:r>
              <a:rPr lang="nl-NL" dirty="0"/>
              <a:t>In de eerste 52 weken</a:t>
            </a:r>
          </a:p>
        </p:txBody>
      </p:sp>
      <p:grpSp>
        <p:nvGrpSpPr>
          <p:cNvPr id="10" name="Groep 9">
            <a:extLst>
              <a:ext uri="{FF2B5EF4-FFF2-40B4-BE49-F238E27FC236}">
                <a16:creationId xmlns:a16="http://schemas.microsoft.com/office/drawing/2014/main" id="{058ED3CA-1053-B1A8-2F6B-1C7D9C0EACB2}"/>
              </a:ext>
            </a:extLst>
          </p:cNvPr>
          <p:cNvGrpSpPr/>
          <p:nvPr/>
        </p:nvGrpSpPr>
        <p:grpSpPr>
          <a:xfrm>
            <a:off x="1918122" y="1556574"/>
            <a:ext cx="8483178" cy="4361627"/>
            <a:chOff x="3143672" y="1874072"/>
            <a:chExt cx="5904656" cy="3173752"/>
          </a:xfrm>
        </p:grpSpPr>
        <p:pic>
          <p:nvPicPr>
            <p:cNvPr id="4" name="New picture">
              <a:extLst>
                <a:ext uri="{FF2B5EF4-FFF2-40B4-BE49-F238E27FC236}">
                  <a16:creationId xmlns:a16="http://schemas.microsoft.com/office/drawing/2014/main" id="{59E01C51-3AC3-1067-A938-BA74D95E9DFB}"/>
                </a:ext>
              </a:extLst>
            </p:cNvPr>
            <p:cNvPicPr/>
            <p:nvPr/>
          </p:nvPicPr>
          <p:blipFill>
            <a:blip r:embed="rId2"/>
            <a:stretch>
              <a:fillRect/>
            </a:stretch>
          </p:blipFill>
          <p:spPr>
            <a:xfrm>
              <a:off x="3143672" y="1874072"/>
              <a:ext cx="5904656" cy="3173752"/>
            </a:xfrm>
            <a:prstGeom prst="rect">
              <a:avLst/>
            </a:prstGeom>
          </p:spPr>
        </p:pic>
        <p:sp>
          <p:nvSpPr>
            <p:cNvPr id="6" name="Tekstvak 5">
              <a:extLst>
                <a:ext uri="{FF2B5EF4-FFF2-40B4-BE49-F238E27FC236}">
                  <a16:creationId xmlns:a16="http://schemas.microsoft.com/office/drawing/2014/main" id="{84B704FA-247C-09E5-541B-7E61F52C060D}"/>
                </a:ext>
              </a:extLst>
            </p:cNvPr>
            <p:cNvSpPr txBox="1"/>
            <p:nvPr/>
          </p:nvSpPr>
          <p:spPr>
            <a:xfrm>
              <a:off x="4756816" y="1905281"/>
              <a:ext cx="1149350" cy="201559"/>
            </a:xfrm>
            <a:prstGeom prst="rect">
              <a:avLst/>
            </a:prstGeom>
            <a:solidFill>
              <a:schemeClr val="tx2"/>
            </a:solidFill>
          </p:spPr>
          <p:txBody>
            <a:bodyPr wrap="square" rtlCol="0">
              <a:spAutoFit/>
            </a:bodyPr>
            <a:lstStyle/>
            <a:p>
              <a:r>
                <a:rPr lang="nl-NL" sz="1200" dirty="0"/>
                <a:t>Weet ik niet </a:t>
              </a:r>
              <a:r>
                <a:rPr lang="nl-NL" sz="1200" b="1" dirty="0"/>
                <a:t>4%</a:t>
              </a:r>
            </a:p>
          </p:txBody>
        </p:sp>
        <p:sp>
          <p:nvSpPr>
            <p:cNvPr id="7" name="Tekstvak 6">
              <a:extLst>
                <a:ext uri="{FF2B5EF4-FFF2-40B4-BE49-F238E27FC236}">
                  <a16:creationId xmlns:a16="http://schemas.microsoft.com/office/drawing/2014/main" id="{B2B24FC9-35EB-3F42-ADFC-67B22E642FD8}"/>
                </a:ext>
              </a:extLst>
            </p:cNvPr>
            <p:cNvSpPr txBox="1"/>
            <p:nvPr/>
          </p:nvSpPr>
          <p:spPr>
            <a:xfrm>
              <a:off x="3499394" y="2106840"/>
              <a:ext cx="2051050" cy="201559"/>
            </a:xfrm>
            <a:prstGeom prst="rect">
              <a:avLst/>
            </a:prstGeom>
            <a:solidFill>
              <a:schemeClr val="tx2"/>
            </a:solidFill>
          </p:spPr>
          <p:txBody>
            <a:bodyPr wrap="square" rtlCol="0">
              <a:spAutoFit/>
            </a:bodyPr>
            <a:lstStyle/>
            <a:p>
              <a:r>
                <a:rPr lang="nl-NL" sz="1200" dirty="0"/>
                <a:t>Het inkomen daalt naar 85% </a:t>
              </a:r>
              <a:r>
                <a:rPr lang="nl-NL" sz="1200" b="1" dirty="0"/>
                <a:t>4%</a:t>
              </a:r>
            </a:p>
          </p:txBody>
        </p:sp>
        <p:sp>
          <p:nvSpPr>
            <p:cNvPr id="8" name="Tekstvak 7">
              <a:extLst>
                <a:ext uri="{FF2B5EF4-FFF2-40B4-BE49-F238E27FC236}">
                  <a16:creationId xmlns:a16="http://schemas.microsoft.com/office/drawing/2014/main" id="{21632D98-ABB5-5322-1D83-31582C2B4471}"/>
                </a:ext>
              </a:extLst>
            </p:cNvPr>
            <p:cNvSpPr txBox="1"/>
            <p:nvPr/>
          </p:nvSpPr>
          <p:spPr>
            <a:xfrm>
              <a:off x="3162722" y="2354644"/>
              <a:ext cx="2051050" cy="201559"/>
            </a:xfrm>
            <a:prstGeom prst="rect">
              <a:avLst/>
            </a:prstGeom>
            <a:solidFill>
              <a:schemeClr val="tx2"/>
            </a:solidFill>
          </p:spPr>
          <p:txBody>
            <a:bodyPr wrap="square" rtlCol="0">
              <a:spAutoFit/>
            </a:bodyPr>
            <a:lstStyle/>
            <a:p>
              <a:r>
                <a:rPr lang="nl-NL" sz="1200" dirty="0"/>
                <a:t>Het inkomen daalt naar 70% </a:t>
              </a:r>
              <a:r>
                <a:rPr lang="nl-NL" sz="1200" b="1" dirty="0"/>
                <a:t>6%</a:t>
              </a:r>
            </a:p>
          </p:txBody>
        </p:sp>
        <p:sp>
          <p:nvSpPr>
            <p:cNvPr id="9" name="Tekstvak 8">
              <a:extLst>
                <a:ext uri="{FF2B5EF4-FFF2-40B4-BE49-F238E27FC236}">
                  <a16:creationId xmlns:a16="http://schemas.microsoft.com/office/drawing/2014/main" id="{6A8D7EE3-174C-3927-A61A-DAEF54ACE12E}"/>
                </a:ext>
              </a:extLst>
            </p:cNvPr>
            <p:cNvSpPr txBox="1"/>
            <p:nvPr/>
          </p:nvSpPr>
          <p:spPr>
            <a:xfrm>
              <a:off x="6731422" y="4589844"/>
              <a:ext cx="2316906" cy="201559"/>
            </a:xfrm>
            <a:prstGeom prst="rect">
              <a:avLst/>
            </a:prstGeom>
            <a:solidFill>
              <a:schemeClr val="tx2"/>
            </a:solidFill>
          </p:spPr>
          <p:txBody>
            <a:bodyPr wrap="square" rtlCol="0">
              <a:spAutoFit/>
            </a:bodyPr>
            <a:lstStyle/>
            <a:p>
              <a:r>
                <a:rPr lang="nl-NL" sz="1200" dirty="0"/>
                <a:t>Het inkomen blijft ongewijzigd </a:t>
              </a:r>
              <a:r>
                <a:rPr lang="nl-NL" sz="1200" b="1" dirty="0"/>
                <a:t>87%</a:t>
              </a:r>
            </a:p>
          </p:txBody>
        </p:sp>
      </p:grpSp>
    </p:spTree>
    <p:extLst>
      <p:ext uri="{BB962C8B-B14F-4D97-AF65-F5344CB8AC3E}">
        <p14:creationId xmlns:p14="http://schemas.microsoft.com/office/powerpoint/2010/main" val="200714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lstStyle/>
          <a:p>
            <a:r>
              <a:rPr lang="nl-NL" dirty="0"/>
              <a:t>Vanaf 52 weken</a:t>
            </a:r>
          </a:p>
        </p:txBody>
      </p:sp>
      <p:grpSp>
        <p:nvGrpSpPr>
          <p:cNvPr id="7" name="Groep 6">
            <a:extLst>
              <a:ext uri="{FF2B5EF4-FFF2-40B4-BE49-F238E27FC236}">
                <a16:creationId xmlns:a16="http://schemas.microsoft.com/office/drawing/2014/main" id="{99178FCC-35D1-B6CB-6D25-86B14B39F632}"/>
              </a:ext>
            </a:extLst>
          </p:cNvPr>
          <p:cNvGrpSpPr/>
          <p:nvPr/>
        </p:nvGrpSpPr>
        <p:grpSpPr>
          <a:xfrm>
            <a:off x="1987972" y="1652454"/>
            <a:ext cx="8400628" cy="4390680"/>
            <a:chOff x="3143672" y="1874072"/>
            <a:chExt cx="6072296" cy="3173752"/>
          </a:xfrm>
        </p:grpSpPr>
        <p:pic>
          <p:nvPicPr>
            <p:cNvPr id="4" name="New picture">
              <a:extLst>
                <a:ext uri="{FF2B5EF4-FFF2-40B4-BE49-F238E27FC236}">
                  <a16:creationId xmlns:a16="http://schemas.microsoft.com/office/drawing/2014/main" id="{D5071F76-25E2-964C-6F3C-7EA9B9A2E2F0}"/>
                </a:ext>
              </a:extLst>
            </p:cNvPr>
            <p:cNvPicPr/>
            <p:nvPr/>
          </p:nvPicPr>
          <p:blipFill>
            <a:blip r:embed="rId2"/>
            <a:stretch>
              <a:fillRect/>
            </a:stretch>
          </p:blipFill>
          <p:spPr>
            <a:xfrm>
              <a:off x="3143672" y="1874072"/>
              <a:ext cx="5904656" cy="3173752"/>
            </a:xfrm>
            <a:prstGeom prst="rect">
              <a:avLst/>
            </a:prstGeom>
          </p:spPr>
        </p:pic>
        <p:sp>
          <p:nvSpPr>
            <p:cNvPr id="3" name="Tekstvak 2">
              <a:extLst>
                <a:ext uri="{FF2B5EF4-FFF2-40B4-BE49-F238E27FC236}">
                  <a16:creationId xmlns:a16="http://schemas.microsoft.com/office/drawing/2014/main" id="{790FD3E6-42F4-E3F5-2A0C-3AFFE3B303B3}"/>
                </a:ext>
              </a:extLst>
            </p:cNvPr>
            <p:cNvSpPr txBox="1"/>
            <p:nvPr/>
          </p:nvSpPr>
          <p:spPr>
            <a:xfrm>
              <a:off x="4588510" y="2049331"/>
              <a:ext cx="1149350" cy="200226"/>
            </a:xfrm>
            <a:prstGeom prst="rect">
              <a:avLst/>
            </a:prstGeom>
            <a:solidFill>
              <a:schemeClr val="tx2"/>
            </a:solidFill>
          </p:spPr>
          <p:txBody>
            <a:bodyPr wrap="square" rtlCol="0">
              <a:spAutoFit/>
            </a:bodyPr>
            <a:lstStyle/>
            <a:p>
              <a:r>
                <a:rPr lang="nl-NL" sz="1200" dirty="0"/>
                <a:t>Weet ik niet </a:t>
              </a:r>
              <a:r>
                <a:rPr lang="nl-NL" sz="1200" b="1" dirty="0"/>
                <a:t>6%</a:t>
              </a:r>
            </a:p>
          </p:txBody>
        </p:sp>
        <p:sp>
          <p:nvSpPr>
            <p:cNvPr id="5" name="Tekstvak 4">
              <a:extLst>
                <a:ext uri="{FF2B5EF4-FFF2-40B4-BE49-F238E27FC236}">
                  <a16:creationId xmlns:a16="http://schemas.microsoft.com/office/drawing/2014/main" id="{0F2CE8AD-3AC8-CABD-8006-77F5B63DA52E}"/>
                </a:ext>
              </a:extLst>
            </p:cNvPr>
            <p:cNvSpPr txBox="1"/>
            <p:nvPr/>
          </p:nvSpPr>
          <p:spPr>
            <a:xfrm>
              <a:off x="6899062" y="2280163"/>
              <a:ext cx="2316906" cy="200226"/>
            </a:xfrm>
            <a:prstGeom prst="rect">
              <a:avLst/>
            </a:prstGeom>
            <a:solidFill>
              <a:schemeClr val="tx2"/>
            </a:solidFill>
          </p:spPr>
          <p:txBody>
            <a:bodyPr wrap="square" rtlCol="0">
              <a:spAutoFit/>
            </a:bodyPr>
            <a:lstStyle/>
            <a:p>
              <a:r>
                <a:rPr lang="nl-NL" sz="1200" dirty="0"/>
                <a:t>Het inkomen blijft ongewijzigd </a:t>
              </a:r>
              <a:r>
                <a:rPr lang="nl-NL" sz="1200" b="1" dirty="0"/>
                <a:t>18%</a:t>
              </a:r>
            </a:p>
          </p:txBody>
        </p:sp>
        <p:sp>
          <p:nvSpPr>
            <p:cNvPr id="6" name="Tekstvak 5">
              <a:extLst>
                <a:ext uri="{FF2B5EF4-FFF2-40B4-BE49-F238E27FC236}">
                  <a16:creationId xmlns:a16="http://schemas.microsoft.com/office/drawing/2014/main" id="{B4007E5A-5EC4-FD43-D5C1-467E65A0680C}"/>
                </a:ext>
              </a:extLst>
            </p:cNvPr>
            <p:cNvSpPr txBox="1"/>
            <p:nvPr/>
          </p:nvSpPr>
          <p:spPr>
            <a:xfrm>
              <a:off x="3459902" y="4595374"/>
              <a:ext cx="2051050" cy="200226"/>
            </a:xfrm>
            <a:prstGeom prst="rect">
              <a:avLst/>
            </a:prstGeom>
            <a:solidFill>
              <a:schemeClr val="tx2"/>
            </a:solidFill>
          </p:spPr>
          <p:txBody>
            <a:bodyPr wrap="square" rtlCol="0">
              <a:spAutoFit/>
            </a:bodyPr>
            <a:lstStyle/>
            <a:p>
              <a:r>
                <a:rPr lang="nl-NL" sz="1200" dirty="0"/>
                <a:t>Het inkomen daalt naar 70% </a:t>
              </a:r>
              <a:r>
                <a:rPr lang="nl-NL" sz="1200" b="1" dirty="0"/>
                <a:t>75%</a:t>
              </a:r>
            </a:p>
          </p:txBody>
        </p:sp>
      </p:grpSp>
    </p:spTree>
    <p:extLst>
      <p:ext uri="{BB962C8B-B14F-4D97-AF65-F5344CB8AC3E}">
        <p14:creationId xmlns:p14="http://schemas.microsoft.com/office/powerpoint/2010/main" val="261304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lstStyle/>
          <a:p>
            <a:r>
              <a:rPr lang="nl-NL" dirty="0"/>
              <a:t>Wat gebeurt er met jouw inkomen na 2 jaar?</a:t>
            </a:r>
          </a:p>
        </p:txBody>
      </p:sp>
      <p:pic>
        <p:nvPicPr>
          <p:cNvPr id="4" name="New picture">
            <a:extLst>
              <a:ext uri="{FF2B5EF4-FFF2-40B4-BE49-F238E27FC236}">
                <a16:creationId xmlns:a16="http://schemas.microsoft.com/office/drawing/2014/main" id="{A8F73874-FE89-B366-8F00-CA8B7E0CB20C}"/>
              </a:ext>
            </a:extLst>
          </p:cNvPr>
          <p:cNvPicPr/>
          <p:nvPr/>
        </p:nvPicPr>
        <p:blipFill>
          <a:blip r:embed="rId2"/>
          <a:stretch>
            <a:fillRect/>
          </a:stretch>
        </p:blipFill>
        <p:spPr>
          <a:xfrm>
            <a:off x="1759371" y="1499223"/>
            <a:ext cx="8652563" cy="4650752"/>
          </a:xfrm>
          <a:prstGeom prst="rect">
            <a:avLst/>
          </a:prstGeom>
        </p:spPr>
      </p:pic>
      <p:sp>
        <p:nvSpPr>
          <p:cNvPr id="3" name="Tekstvak 2">
            <a:extLst>
              <a:ext uri="{FF2B5EF4-FFF2-40B4-BE49-F238E27FC236}">
                <a16:creationId xmlns:a16="http://schemas.microsoft.com/office/drawing/2014/main" id="{3BE2B928-E7DE-26FB-4F72-AB86C8B64665}"/>
              </a:ext>
            </a:extLst>
          </p:cNvPr>
          <p:cNvSpPr txBox="1"/>
          <p:nvPr/>
        </p:nvSpPr>
        <p:spPr>
          <a:xfrm>
            <a:off x="2498727" y="3073306"/>
            <a:ext cx="1651263" cy="276999"/>
          </a:xfrm>
          <a:prstGeom prst="rect">
            <a:avLst/>
          </a:prstGeom>
          <a:solidFill>
            <a:schemeClr val="tx2"/>
          </a:solidFill>
        </p:spPr>
        <p:txBody>
          <a:bodyPr wrap="square" rtlCol="0">
            <a:spAutoFit/>
          </a:bodyPr>
          <a:lstStyle/>
          <a:p>
            <a:r>
              <a:rPr lang="nl-NL" sz="1200" dirty="0"/>
              <a:t>Weet ik niet </a:t>
            </a:r>
            <a:r>
              <a:rPr lang="nl-NL" sz="1200" b="1" dirty="0"/>
              <a:t>40%</a:t>
            </a:r>
          </a:p>
        </p:txBody>
      </p:sp>
      <p:sp>
        <p:nvSpPr>
          <p:cNvPr id="5" name="Tekstvak 4">
            <a:extLst>
              <a:ext uri="{FF2B5EF4-FFF2-40B4-BE49-F238E27FC236}">
                <a16:creationId xmlns:a16="http://schemas.microsoft.com/office/drawing/2014/main" id="{14420638-4525-DBB2-28EA-B34AD4B19765}"/>
              </a:ext>
            </a:extLst>
          </p:cNvPr>
          <p:cNvSpPr txBox="1"/>
          <p:nvPr/>
        </p:nvSpPr>
        <p:spPr>
          <a:xfrm>
            <a:off x="6740196" y="1847478"/>
            <a:ext cx="2946729" cy="276999"/>
          </a:xfrm>
          <a:prstGeom prst="rect">
            <a:avLst/>
          </a:prstGeom>
          <a:solidFill>
            <a:schemeClr val="tx2"/>
          </a:solidFill>
        </p:spPr>
        <p:txBody>
          <a:bodyPr wrap="square" rtlCol="0">
            <a:spAutoFit/>
          </a:bodyPr>
          <a:lstStyle/>
          <a:p>
            <a:r>
              <a:rPr lang="nl-NL" sz="1200" dirty="0"/>
              <a:t>Het inkomen daalt met 20% </a:t>
            </a:r>
            <a:r>
              <a:rPr lang="nl-NL" sz="1200" b="1" dirty="0"/>
              <a:t>5%</a:t>
            </a:r>
          </a:p>
        </p:txBody>
      </p:sp>
      <p:sp>
        <p:nvSpPr>
          <p:cNvPr id="6" name="Tekstvak 5">
            <a:extLst>
              <a:ext uri="{FF2B5EF4-FFF2-40B4-BE49-F238E27FC236}">
                <a16:creationId xmlns:a16="http://schemas.microsoft.com/office/drawing/2014/main" id="{3BD381C3-5A7F-418B-0B94-70FEB8CC757B}"/>
              </a:ext>
            </a:extLst>
          </p:cNvPr>
          <p:cNvSpPr txBox="1"/>
          <p:nvPr/>
        </p:nvSpPr>
        <p:spPr>
          <a:xfrm>
            <a:off x="7871769" y="4683990"/>
            <a:ext cx="2946729" cy="276999"/>
          </a:xfrm>
          <a:prstGeom prst="rect">
            <a:avLst/>
          </a:prstGeom>
          <a:solidFill>
            <a:schemeClr val="tx2"/>
          </a:solidFill>
        </p:spPr>
        <p:txBody>
          <a:bodyPr wrap="square" rtlCol="0">
            <a:spAutoFit/>
          </a:bodyPr>
          <a:lstStyle/>
          <a:p>
            <a:r>
              <a:rPr lang="nl-NL" sz="1200" dirty="0"/>
              <a:t>Het inkomen daalt met 30% </a:t>
            </a:r>
            <a:r>
              <a:rPr lang="nl-NL" sz="1200" b="1" dirty="0"/>
              <a:t>54%</a:t>
            </a:r>
          </a:p>
        </p:txBody>
      </p:sp>
      <p:sp>
        <p:nvSpPr>
          <p:cNvPr id="8" name="Tekstvak 7">
            <a:extLst>
              <a:ext uri="{FF2B5EF4-FFF2-40B4-BE49-F238E27FC236}">
                <a16:creationId xmlns:a16="http://schemas.microsoft.com/office/drawing/2014/main" id="{C18EEB4D-A787-56D9-1C4E-2FDC9CADF813}"/>
              </a:ext>
            </a:extLst>
          </p:cNvPr>
          <p:cNvSpPr txBox="1"/>
          <p:nvPr/>
        </p:nvSpPr>
        <p:spPr>
          <a:xfrm>
            <a:off x="6315937" y="1570479"/>
            <a:ext cx="2946729" cy="276999"/>
          </a:xfrm>
          <a:prstGeom prst="rect">
            <a:avLst/>
          </a:prstGeom>
          <a:solidFill>
            <a:schemeClr val="tx2"/>
          </a:solidFill>
        </p:spPr>
        <p:txBody>
          <a:bodyPr wrap="square" rtlCol="0">
            <a:spAutoFit/>
          </a:bodyPr>
          <a:lstStyle/>
          <a:p>
            <a:r>
              <a:rPr lang="nl-NL" sz="1200" dirty="0"/>
              <a:t>Het inkomen daalt met 10% </a:t>
            </a:r>
            <a:r>
              <a:rPr lang="nl-NL" sz="1200" b="1" dirty="0"/>
              <a:t>2%</a:t>
            </a:r>
          </a:p>
        </p:txBody>
      </p:sp>
    </p:spTree>
    <p:extLst>
      <p:ext uri="{BB962C8B-B14F-4D97-AF65-F5344CB8AC3E}">
        <p14:creationId xmlns:p14="http://schemas.microsoft.com/office/powerpoint/2010/main" val="113039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normAutofit fontScale="90000"/>
          </a:bodyPr>
          <a:lstStyle/>
          <a:p>
            <a:r>
              <a:rPr lang="nl-NL" dirty="0"/>
              <a:t>Wat zijn de mogelijke gevolgen voor jouw pensioenopbouw na 2 jaar?</a:t>
            </a:r>
          </a:p>
        </p:txBody>
      </p:sp>
      <p:pic>
        <p:nvPicPr>
          <p:cNvPr id="4" name="New picture">
            <a:extLst>
              <a:ext uri="{FF2B5EF4-FFF2-40B4-BE49-F238E27FC236}">
                <a16:creationId xmlns:a16="http://schemas.microsoft.com/office/drawing/2014/main" id="{468C85E3-50E3-AFBB-3673-95F2AA5D65FB}"/>
              </a:ext>
            </a:extLst>
          </p:cNvPr>
          <p:cNvPicPr/>
          <p:nvPr/>
        </p:nvPicPr>
        <p:blipFill>
          <a:blip r:embed="rId2"/>
          <a:stretch>
            <a:fillRect/>
          </a:stretch>
        </p:blipFill>
        <p:spPr>
          <a:xfrm>
            <a:off x="191344" y="2307695"/>
            <a:ext cx="11809312" cy="2306506"/>
          </a:xfrm>
          <a:prstGeom prst="rect">
            <a:avLst/>
          </a:prstGeom>
        </p:spPr>
      </p:pic>
    </p:spTree>
    <p:extLst>
      <p:ext uri="{BB962C8B-B14F-4D97-AF65-F5344CB8AC3E}">
        <p14:creationId xmlns:p14="http://schemas.microsoft.com/office/powerpoint/2010/main" val="35621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00216-680A-D1F2-FBA7-06F3C5B59F04}"/>
              </a:ext>
            </a:extLst>
          </p:cNvPr>
          <p:cNvSpPr>
            <a:spLocks noGrp="1"/>
          </p:cNvSpPr>
          <p:nvPr>
            <p:ph type="title"/>
          </p:nvPr>
        </p:nvSpPr>
        <p:spPr/>
        <p:txBody>
          <a:bodyPr/>
          <a:lstStyle/>
          <a:p>
            <a:r>
              <a:rPr lang="nl-NL" dirty="0"/>
              <a:t>Het UWV keert uit tot een maximaal inkomen. Waar ligt die grens?</a:t>
            </a:r>
          </a:p>
        </p:txBody>
      </p:sp>
      <p:pic>
        <p:nvPicPr>
          <p:cNvPr id="4" name="New picture">
            <a:extLst>
              <a:ext uri="{FF2B5EF4-FFF2-40B4-BE49-F238E27FC236}">
                <a16:creationId xmlns:a16="http://schemas.microsoft.com/office/drawing/2014/main" id="{915EEB29-4699-BCF9-6F45-D93D6754A937}"/>
              </a:ext>
            </a:extLst>
          </p:cNvPr>
          <p:cNvPicPr/>
          <p:nvPr/>
        </p:nvPicPr>
        <p:blipFill>
          <a:blip r:embed="rId2"/>
          <a:stretch>
            <a:fillRect/>
          </a:stretch>
        </p:blipFill>
        <p:spPr>
          <a:xfrm>
            <a:off x="191344" y="2307695"/>
            <a:ext cx="11809312" cy="2306506"/>
          </a:xfrm>
          <a:prstGeom prst="rect">
            <a:avLst/>
          </a:prstGeom>
        </p:spPr>
      </p:pic>
    </p:spTree>
    <p:extLst>
      <p:ext uri="{BB962C8B-B14F-4D97-AF65-F5344CB8AC3E}">
        <p14:creationId xmlns:p14="http://schemas.microsoft.com/office/powerpoint/2010/main" val="3237385438"/>
      </p:ext>
    </p:extLst>
  </p:cSld>
  <p:clrMapOvr>
    <a:masterClrMapping/>
  </p:clrMapOvr>
</p:sld>
</file>

<file path=ppt/theme/theme1.xml><?xml version="1.0" encoding="utf-8"?>
<a:theme xmlns:a="http://schemas.openxmlformats.org/drawingml/2006/main" name="Aangepast ontwerp">
  <a:themeElements>
    <a:clrScheme name="Montae &amp; Partners">
      <a:dk1>
        <a:srgbClr val="5C6871"/>
      </a:dk1>
      <a:lt1>
        <a:srgbClr val="5C6871"/>
      </a:lt1>
      <a:dk2>
        <a:srgbClr val="FFFFFF"/>
      </a:dk2>
      <a:lt2>
        <a:srgbClr val="FFFFFF"/>
      </a:lt2>
      <a:accent1>
        <a:srgbClr val="C8E1F3"/>
      </a:accent1>
      <a:accent2>
        <a:srgbClr val="46B2E5"/>
      </a:accent2>
      <a:accent3>
        <a:srgbClr val="3189C1"/>
      </a:accent3>
      <a:accent4>
        <a:srgbClr val="21346E"/>
      </a:accent4>
      <a:accent5>
        <a:srgbClr val="C8E1F3"/>
      </a:accent5>
      <a:accent6>
        <a:srgbClr val="000000"/>
      </a:accent6>
      <a:hlink>
        <a:srgbClr val="3189C1"/>
      </a:hlink>
      <a:folHlink>
        <a:srgbClr val="21346E"/>
      </a:folHlink>
    </a:clrScheme>
    <a:fontScheme name="Malgun kop- en hoofdtekst">
      <a:majorFont>
        <a:latin typeface="Calibri Light"/>
        <a:ea typeface=""/>
        <a:cs typeface=""/>
      </a:majorFont>
      <a:minorFont>
        <a:latin typeface="Malgun Gothic"/>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Sjabloon standaard -  Horizontaal test 3" id="{38EB03D7-C46F-40D0-A7A0-2540B5083547}" vid="{72D54B22-C4C7-462A-97EA-9033D2B1BD1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e6eee4-c65f-40e0-99ae-4998d863a244" xsi:nil="true"/>
    <lcf76f155ced4ddcb4097134ff3c332f xmlns="167998be-ce79-4bef-9447-f94ab85f876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4243E39726B14BBD2461C87B6E763B" ma:contentTypeVersion="17" ma:contentTypeDescription="Een nieuw document maken." ma:contentTypeScope="" ma:versionID="6ffa99ff08a675e289495a2cb7eecee1">
  <xsd:schema xmlns:xsd="http://www.w3.org/2001/XMLSchema" xmlns:xs="http://www.w3.org/2001/XMLSchema" xmlns:p="http://schemas.microsoft.com/office/2006/metadata/properties" xmlns:ns2="167998be-ce79-4bef-9447-f94ab85f876b" xmlns:ns3="4ce6eee4-c65f-40e0-99ae-4998d863a244" targetNamespace="http://schemas.microsoft.com/office/2006/metadata/properties" ma:root="true" ma:fieldsID="94bf8beed760c23f110f5b6136295f83" ns2:_="" ns3:_="">
    <xsd:import namespace="167998be-ce79-4bef-9447-f94ab85f876b"/>
    <xsd:import namespace="4ce6eee4-c65f-40e0-99ae-4998d863a2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lcf76f155ced4ddcb4097134ff3c332f" minOccurs="0"/>
                <xsd:element ref="ns2:MediaServiceObjectDetectorVersions" minOccurs="0"/>
                <xsd:element ref="ns2:MediaServiceDateTake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998be-ce79-4bef-9447-f94ab85f8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5315f6a8-e14b-4d68-be42-6c02ce34e4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e6eee4-c65f-40e0-99ae-4998d863a24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9236f533-bc74-4519-ad4d-a199cc764f9c}" ma:internalName="TaxCatchAll" ma:showField="CatchAllData" ma:web="4ce6eee4-c65f-40e0-99ae-4998d863a2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152CC-A4A9-4DE3-9C30-FDFFFFE00BE9}">
  <ds:schemaRefs>
    <ds:schemaRef ds:uri="http://purl.org/dc/terms/"/>
    <ds:schemaRef ds:uri="http://purl.org/dc/dcmitype/"/>
    <ds:schemaRef ds:uri="4ce6eee4-c65f-40e0-99ae-4998d863a244"/>
    <ds:schemaRef ds:uri="http://schemas.microsoft.com/office/2006/documentManagement/types"/>
    <ds:schemaRef ds:uri="http://purl.org/dc/elements/1.1/"/>
    <ds:schemaRef ds:uri="http://www.w3.org/XML/1998/namespace"/>
    <ds:schemaRef ds:uri="167998be-ce79-4bef-9447-f94ab85f876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CBC0253-C26B-40A6-AFB8-5E8318F14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998be-ce79-4bef-9447-f94ab85f876b"/>
    <ds:schemaRef ds:uri="4ce6eee4-c65f-40e0-99ae-4998d863a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0255B2-8F73-4B84-8B18-C12A2BDBD9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 Sjabloon standaard -  Horizontaal</Template>
  <TotalTime>350</TotalTime>
  <Words>1415</Words>
  <Application>Microsoft Office PowerPoint</Application>
  <PresentationFormat>Breedbeeld</PresentationFormat>
  <Paragraphs>115</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Malgun Gothic</vt:lpstr>
      <vt:lpstr>Arial</vt:lpstr>
      <vt:lpstr>Calibri</vt:lpstr>
      <vt:lpstr>Aangepast ontwerp</vt:lpstr>
      <vt:lpstr>PowerPoint-presentatie</vt:lpstr>
      <vt:lpstr>In welke leeftijdscategorie val je?</vt:lpstr>
      <vt:lpstr>Hoe goed ben je op de hoogte van de financiële gevolgen bij langdurige ziekte als dat jou overkomt?</vt:lpstr>
      <vt:lpstr>Ben jij op de hoogte van wat er met je inkomen gebeurt in de eerste 2 jaar dat je ziek bent?</vt:lpstr>
      <vt:lpstr>In de eerste 52 weken</vt:lpstr>
      <vt:lpstr>Vanaf 52 weken</vt:lpstr>
      <vt:lpstr>Wat gebeurt er met jouw inkomen na 2 jaar?</vt:lpstr>
      <vt:lpstr>Wat zijn de mogelijke gevolgen voor jouw pensioenopbouw na 2 jaar?</vt:lpstr>
      <vt:lpstr>Het UWV keert uit tot een maximaal inkomen. Waar ligt die grens?</vt:lpstr>
      <vt:lpstr>Weet je wat bedoeld wordt met:</vt:lpstr>
      <vt:lpstr>Welke van deze regelingen maken volgens jou onderdeel uit van de cao verzekeringsbedrijf?</vt:lpstr>
      <vt:lpstr>In de CAO-verzekeringsbedrijf staat dat het 3e WW-jaar en de WGA wordt aangevuld conform de afspraken uit het Sociaal Akkoord.</vt:lpstr>
      <vt:lpstr>Een WIA Excedentverzekering vult het inkomen bij arbeidsongeschiktheid aan tot:</vt:lpstr>
      <vt:lpstr>Wat kunnen jouw financiële zorgen zijn wanneer jij langdurig ziek bent? (Meerdere antwoorden mogelijk)</vt:lpstr>
      <vt:lpstr>Wat kunnen jouw financiële zorgen zijn wanneer jij langdurig ziek bent? (Meerdere antwoorden mogelijk) - Anders, namelijk..</vt:lpstr>
      <vt:lpstr>Heb je ooit zelf te maken gehad met langdurige ziekte? Zo ja, wat was jouw grootste financiële onzekerheid in deze periode? 1/2</vt:lpstr>
      <vt:lpstr>Heb je ooit zelf te maken gehad met langdurige ziekte? Zo ja, wat was jouw grootste financiële onzekerheid in deze periode? 2/2</vt:lpstr>
      <vt:lpstr>Zou je behoefte hebben aan inzicht in jouw financiële gevolgen bij langdurig ziek zijn?</vt:lpstr>
      <vt:lpstr>Wat denk je dat financieel inzicht voor jou kan betekenen?</vt:lpstr>
      <vt:lpstr>Wat denk je dat financieel inzicht voor jou kan betekenen? - Anders, namelijk...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Renske Oudenes</dc:creator>
  <cp:lastModifiedBy>Renske Oudenes</cp:lastModifiedBy>
  <cp:revision>6</cp:revision>
  <cp:lastPrinted>2020-02-24T10:20:30Z</cp:lastPrinted>
  <dcterms:created xsi:type="dcterms:W3CDTF">2024-07-22T13:00:31Z</dcterms:created>
  <dcterms:modified xsi:type="dcterms:W3CDTF">2024-07-29T06:40:38Z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0x010100944243E39726B14BBD2461C87B6E763B</vt:lpwstr>
  </property>
  <property fmtid="{D5CDD505-2E9C-101B-9397-08002B2CF9AE}" pid="3" name="MediaServiceImageTags">
    <vt:lpwstr/>
  </property>
</Properties>
</file>